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61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5D7"/>
    <a:srgbClr val="FFFFCC"/>
    <a:srgbClr val="E6F2DE"/>
    <a:srgbClr val="FFF3D1"/>
    <a:srgbClr val="E1ECF7"/>
    <a:srgbClr val="ECF3FA"/>
    <a:srgbClr val="E7FFFF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4D46-5F04-4C26-A9FC-C878EF4440AD}" v="4" dt="2023-08-30T08:01:59.726"/>
    <p1510:client id="{2F7448C2-7A97-4AB2-9242-CDC1C58211B0}" v="16" dt="2023-08-30T09:45:00.850"/>
    <p1510:client id="{7B3A5A2E-F7C3-44EF-B9B2-62053BB20212}" v="81" dt="2023-08-31T07:54:28.630"/>
    <p1510:client id="{A4218FCE-8742-4F07-911C-31480D09E10B}" v="56" vWet="57" dt="2023-08-31T07:41:3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B061-05E0-4D48-A1D6-DFF7C77B5206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909D-1A03-4768-BA5D-40CCFDAB0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86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909D-1A03-4768-BA5D-40CCFDAB09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83AA-1058-48B4-B8A9-1D3BA4BAD689}" type="datetimeFigureOut">
              <a:rPr kumimoji="1" lang="ja-JP" altLang="en-US" smtClean="0"/>
              <a:t>2023/9/27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4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618758E2-B21B-47B4-AFC5-E13B77F30121}"/>
              </a:ext>
            </a:extLst>
          </p:cNvPr>
          <p:cNvSpPr/>
          <p:nvPr/>
        </p:nvSpPr>
        <p:spPr>
          <a:xfrm>
            <a:off x="0" y="2051541"/>
            <a:ext cx="6858000" cy="25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E0DACC91-E017-402A-A547-FF2468CDE451}"/>
              </a:ext>
            </a:extLst>
          </p:cNvPr>
          <p:cNvSpPr/>
          <p:nvPr/>
        </p:nvSpPr>
        <p:spPr>
          <a:xfrm>
            <a:off x="145028" y="2134308"/>
            <a:ext cx="6588000" cy="23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25B50E59-D277-4105-8E34-4E791420E3C1}"/>
              </a:ext>
            </a:extLst>
          </p:cNvPr>
          <p:cNvSpPr/>
          <p:nvPr/>
        </p:nvSpPr>
        <p:spPr>
          <a:xfrm>
            <a:off x="-962" y="4831456"/>
            <a:ext cx="6858000" cy="428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84D00C07-7A5B-4505-8BEE-E78FC0E38CD2}"/>
              </a:ext>
            </a:extLst>
          </p:cNvPr>
          <p:cNvSpPr/>
          <p:nvPr/>
        </p:nvSpPr>
        <p:spPr>
          <a:xfrm>
            <a:off x="145028" y="4931650"/>
            <a:ext cx="6588000" cy="40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2" name="グラフィックス 198">
            <a:extLst>
              <a:ext uri="{FF2B5EF4-FFF2-40B4-BE49-F238E27FC236}">
                <a16:creationId xmlns:a16="http://schemas.microsoft.com/office/drawing/2014/main" id="{687BBE3E-B3EC-4CD4-A7EB-D66400A53E68}"/>
              </a:ext>
            </a:extLst>
          </p:cNvPr>
          <p:cNvGrpSpPr/>
          <p:nvPr/>
        </p:nvGrpSpPr>
        <p:grpSpPr>
          <a:xfrm>
            <a:off x="5123551" y="7072049"/>
            <a:ext cx="1462503" cy="1744449"/>
            <a:chOff x="5183839" y="6990404"/>
            <a:chExt cx="1462503" cy="1744449"/>
          </a:xfrm>
        </p:grpSpPr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7171746-3A21-47DB-A2E9-11D10404F0D2}"/>
                </a:ext>
              </a:extLst>
            </p:cNvPr>
            <p:cNvSpPr/>
            <p:nvPr/>
          </p:nvSpPr>
          <p:spPr>
            <a:xfrm>
              <a:off x="5183839" y="7170610"/>
              <a:ext cx="1462503" cy="1564243"/>
            </a:xfrm>
            <a:custGeom>
              <a:avLst/>
              <a:gdLst>
                <a:gd name="connsiteX0" fmla="*/ 12661 w 1462502"/>
                <a:gd name="connsiteY0" fmla="*/ 12661 h 1564242"/>
                <a:gd name="connsiteX1" fmla="*/ 12661 w 1462502"/>
                <a:gd name="connsiteY1" fmla="*/ 1490680 h 1564242"/>
                <a:gd name="connsiteX2" fmla="*/ 84769 w 1462502"/>
                <a:gd name="connsiteY2" fmla="*/ 1562787 h 1564242"/>
                <a:gd name="connsiteX3" fmla="*/ 1382581 w 1462502"/>
                <a:gd name="connsiteY3" fmla="*/ 1562787 h 1564242"/>
                <a:gd name="connsiteX4" fmla="*/ 1454689 w 1462502"/>
                <a:gd name="connsiteY4" fmla="*/ 1490680 h 1564242"/>
                <a:gd name="connsiteX5" fmla="*/ 1454689 w 1462502"/>
                <a:gd name="connsiteY5" fmla="*/ 84769 h 1564242"/>
                <a:gd name="connsiteX6" fmla="*/ 1382581 w 1462502"/>
                <a:gd name="connsiteY6" fmla="*/ 12661 h 1564242"/>
                <a:gd name="connsiteX7" fmla="*/ 12661 w 1462502"/>
                <a:gd name="connsiteY7" fmla="*/ 12661 h 15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502" h="1564242">
                  <a:moveTo>
                    <a:pt x="12661" y="12661"/>
                  </a:moveTo>
                  <a:lnTo>
                    <a:pt x="12661" y="1490680"/>
                  </a:lnTo>
                  <a:cubicBezTo>
                    <a:pt x="12661" y="1530485"/>
                    <a:pt x="44963" y="1562787"/>
                    <a:pt x="84769" y="1562787"/>
                  </a:cubicBezTo>
                  <a:lnTo>
                    <a:pt x="1382581" y="1562787"/>
                  </a:lnTo>
                  <a:cubicBezTo>
                    <a:pt x="1422387" y="1562787"/>
                    <a:pt x="1454689" y="1530485"/>
                    <a:pt x="1454689" y="1490680"/>
                  </a:cubicBezTo>
                  <a:lnTo>
                    <a:pt x="1454689" y="84769"/>
                  </a:lnTo>
                  <a:cubicBezTo>
                    <a:pt x="1454689" y="44963"/>
                    <a:pt x="1422387" y="12661"/>
                    <a:pt x="1382581" y="12661"/>
                  </a:cubicBezTo>
                  <a:lnTo>
                    <a:pt x="12661" y="12661"/>
                  </a:lnTo>
                  <a:close/>
                </a:path>
              </a:pathLst>
            </a:custGeom>
            <a:solidFill>
              <a:srgbClr val="FFF5D7"/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EC42F93-3835-426D-BB68-06D620BB62D5}"/>
                </a:ext>
              </a:extLst>
            </p:cNvPr>
            <p:cNvSpPr/>
            <p:nvPr/>
          </p:nvSpPr>
          <p:spPr>
            <a:xfrm>
              <a:off x="5183839" y="6990404"/>
              <a:ext cx="1348046" cy="203479"/>
            </a:xfrm>
            <a:custGeom>
              <a:avLst/>
              <a:gdLst>
                <a:gd name="connsiteX0" fmla="*/ 48779 w 1348046"/>
                <a:gd name="connsiteY0" fmla="*/ 12661 h 203478"/>
                <a:gd name="connsiteX1" fmla="*/ 12661 w 1348046"/>
                <a:gd name="connsiteY1" fmla="*/ 48779 h 203478"/>
                <a:gd name="connsiteX2" fmla="*/ 12661 w 1348046"/>
                <a:gd name="connsiteY2" fmla="*/ 192867 h 203478"/>
                <a:gd name="connsiteX3" fmla="*/ 1346464 w 1348046"/>
                <a:gd name="connsiteY3" fmla="*/ 192867 h 203478"/>
                <a:gd name="connsiteX4" fmla="*/ 1346464 w 1348046"/>
                <a:gd name="connsiteY4" fmla="*/ 48779 h 203478"/>
                <a:gd name="connsiteX5" fmla="*/ 1310474 w 1348046"/>
                <a:gd name="connsiteY5" fmla="*/ 12661 h 203478"/>
                <a:gd name="connsiteX6" fmla="*/ 48779 w 1348046"/>
                <a:gd name="connsiteY6" fmla="*/ 12661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046" h="203478">
                  <a:moveTo>
                    <a:pt x="48779" y="12661"/>
                  </a:moveTo>
                  <a:cubicBezTo>
                    <a:pt x="28812" y="12661"/>
                    <a:pt x="12661" y="28812"/>
                    <a:pt x="12661" y="48779"/>
                  </a:cubicBezTo>
                  <a:lnTo>
                    <a:pt x="12661" y="192867"/>
                  </a:lnTo>
                  <a:lnTo>
                    <a:pt x="1346464" y="192867"/>
                  </a:lnTo>
                  <a:lnTo>
                    <a:pt x="1346464" y="48779"/>
                  </a:lnTo>
                  <a:cubicBezTo>
                    <a:pt x="1346464" y="28812"/>
                    <a:pt x="1330313" y="12661"/>
                    <a:pt x="1310474" y="12661"/>
                  </a:cubicBezTo>
                  <a:lnTo>
                    <a:pt x="48779" y="126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95" name="グラフィックス 199">
            <a:extLst>
              <a:ext uri="{FF2B5EF4-FFF2-40B4-BE49-F238E27FC236}">
                <a16:creationId xmlns:a16="http://schemas.microsoft.com/office/drawing/2014/main" id="{5B4B1EA4-9888-4F24-946C-96500E5457F7}"/>
              </a:ext>
            </a:extLst>
          </p:cNvPr>
          <p:cNvSpPr/>
          <p:nvPr/>
        </p:nvSpPr>
        <p:spPr>
          <a:xfrm>
            <a:off x="5204472" y="7836085"/>
            <a:ext cx="886446" cy="157091"/>
          </a:xfrm>
          <a:custGeom>
            <a:avLst/>
            <a:gdLst>
              <a:gd name="connsiteX0" fmla="*/ 93295 w 886445"/>
              <a:gd name="connsiteY0" fmla="*/ 9818 h 157090"/>
              <a:gd name="connsiteX1" fmla="*/ 10899 w 886445"/>
              <a:gd name="connsiteY1" fmla="*/ 84044 h 157090"/>
              <a:gd name="connsiteX2" fmla="*/ 93295 w 886445"/>
              <a:gd name="connsiteY2" fmla="*/ 158269 h 157090"/>
              <a:gd name="connsiteX3" fmla="*/ 793587 w 886445"/>
              <a:gd name="connsiteY3" fmla="*/ 158269 h 157090"/>
              <a:gd name="connsiteX4" fmla="*/ 875983 w 886445"/>
              <a:gd name="connsiteY4" fmla="*/ 84044 h 157090"/>
              <a:gd name="connsiteX5" fmla="*/ 793587 w 886445"/>
              <a:gd name="connsiteY5" fmla="*/ 9818 h 157090"/>
              <a:gd name="connsiteX6" fmla="*/ 93295 w 886445"/>
              <a:gd name="connsiteY6" fmla="*/ 9818 h 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45" h="157090">
                <a:moveTo>
                  <a:pt x="93295" y="9818"/>
                </a:moveTo>
                <a:cubicBezTo>
                  <a:pt x="47810" y="9818"/>
                  <a:pt x="10899" y="43069"/>
                  <a:pt x="10899" y="84044"/>
                </a:cubicBezTo>
                <a:cubicBezTo>
                  <a:pt x="10899" y="125018"/>
                  <a:pt x="47810" y="158269"/>
                  <a:pt x="93295" y="158269"/>
                </a:cubicBezTo>
                <a:lnTo>
                  <a:pt x="793587" y="158269"/>
                </a:lnTo>
                <a:cubicBezTo>
                  <a:pt x="839072" y="158269"/>
                  <a:pt x="875983" y="125018"/>
                  <a:pt x="875983" y="84044"/>
                </a:cubicBezTo>
                <a:cubicBezTo>
                  <a:pt x="875983" y="43069"/>
                  <a:pt x="839072" y="9818"/>
                  <a:pt x="793587" y="9818"/>
                </a:cubicBezTo>
                <a:lnTo>
                  <a:pt x="93295" y="98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660B058-243B-4FAB-8553-B80937E33332}"/>
              </a:ext>
            </a:extLst>
          </p:cNvPr>
          <p:cNvSpPr/>
          <p:nvPr/>
        </p:nvSpPr>
        <p:spPr>
          <a:xfrm>
            <a:off x="1821954" y="7252198"/>
            <a:ext cx="3192072" cy="1564243"/>
          </a:xfrm>
          <a:custGeom>
            <a:avLst/>
            <a:gdLst>
              <a:gd name="connsiteX0" fmla="*/ 12717 w 3192071"/>
              <a:gd name="connsiteY0" fmla="*/ 12717 h 1564242"/>
              <a:gd name="connsiteX1" fmla="*/ 12717 w 3192071"/>
              <a:gd name="connsiteY1" fmla="*/ 1490736 h 1564242"/>
              <a:gd name="connsiteX2" fmla="*/ 84825 w 3192071"/>
              <a:gd name="connsiteY2" fmla="*/ 1562844 h 1564242"/>
              <a:gd name="connsiteX3" fmla="*/ 3112970 w 3192071"/>
              <a:gd name="connsiteY3" fmla="*/ 1562844 h 1564242"/>
              <a:gd name="connsiteX4" fmla="*/ 3185077 w 3192071"/>
              <a:gd name="connsiteY4" fmla="*/ 1490736 h 1564242"/>
              <a:gd name="connsiteX5" fmla="*/ 3185077 w 3192071"/>
              <a:gd name="connsiteY5" fmla="*/ 84825 h 1564242"/>
              <a:gd name="connsiteX6" fmla="*/ 3112970 w 3192071"/>
              <a:gd name="connsiteY6" fmla="*/ 12717 h 1564242"/>
              <a:gd name="connsiteX7" fmla="*/ 12717 w 3192071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071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3112970" y="1562844"/>
                </a:lnTo>
                <a:cubicBezTo>
                  <a:pt x="3152775" y="1562844"/>
                  <a:pt x="3185077" y="1530542"/>
                  <a:pt x="3185077" y="1490736"/>
                </a:cubicBezTo>
                <a:lnTo>
                  <a:pt x="3185077" y="84825"/>
                </a:lnTo>
                <a:cubicBezTo>
                  <a:pt x="3185077" y="45020"/>
                  <a:pt x="3152775" y="12717"/>
                  <a:pt x="3112970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726B9C1-7A1A-41FC-92AC-6E7A4B025235}"/>
              </a:ext>
            </a:extLst>
          </p:cNvPr>
          <p:cNvSpPr/>
          <p:nvPr/>
        </p:nvSpPr>
        <p:spPr>
          <a:xfrm>
            <a:off x="352121" y="7252198"/>
            <a:ext cx="1348046" cy="1564243"/>
          </a:xfrm>
          <a:custGeom>
            <a:avLst/>
            <a:gdLst>
              <a:gd name="connsiteX0" fmla="*/ 12717 w 1348046"/>
              <a:gd name="connsiteY0" fmla="*/ 12717 h 1564242"/>
              <a:gd name="connsiteX1" fmla="*/ 12717 w 1348046"/>
              <a:gd name="connsiteY1" fmla="*/ 1490736 h 1564242"/>
              <a:gd name="connsiteX2" fmla="*/ 84825 w 1348046"/>
              <a:gd name="connsiteY2" fmla="*/ 1562844 h 1564242"/>
              <a:gd name="connsiteX3" fmla="*/ 1274413 w 1348046"/>
              <a:gd name="connsiteY3" fmla="*/ 1562844 h 1564242"/>
              <a:gd name="connsiteX4" fmla="*/ 1346520 w 1348046"/>
              <a:gd name="connsiteY4" fmla="*/ 1490736 h 1564242"/>
              <a:gd name="connsiteX5" fmla="*/ 1346520 w 1348046"/>
              <a:gd name="connsiteY5" fmla="*/ 84825 h 1564242"/>
              <a:gd name="connsiteX6" fmla="*/ 1274413 w 1348046"/>
              <a:gd name="connsiteY6" fmla="*/ 12717 h 1564242"/>
              <a:gd name="connsiteX7" fmla="*/ 12717 w 1348046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46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1274413" y="1562844"/>
                </a:lnTo>
                <a:cubicBezTo>
                  <a:pt x="1314218" y="1562844"/>
                  <a:pt x="1346520" y="1530542"/>
                  <a:pt x="1346520" y="1490736"/>
                </a:cubicBezTo>
                <a:lnTo>
                  <a:pt x="1346520" y="84825"/>
                </a:lnTo>
                <a:cubicBezTo>
                  <a:pt x="1346520" y="45020"/>
                  <a:pt x="1314218" y="12717"/>
                  <a:pt x="1274413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54" name="グラフィックス 203">
            <a:extLst>
              <a:ext uri="{FF2B5EF4-FFF2-40B4-BE49-F238E27FC236}">
                <a16:creationId xmlns:a16="http://schemas.microsoft.com/office/drawing/2014/main" id="{15A09C57-A6AC-4318-8E31-A41354DC3782}"/>
              </a:ext>
            </a:extLst>
          </p:cNvPr>
          <p:cNvGrpSpPr/>
          <p:nvPr/>
        </p:nvGrpSpPr>
        <p:grpSpPr>
          <a:xfrm>
            <a:off x="3794096" y="5438956"/>
            <a:ext cx="1040487" cy="1080000"/>
            <a:chOff x="3864432" y="5347123"/>
            <a:chExt cx="1040487" cy="1080000"/>
          </a:xfrm>
        </p:grpSpPr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E540200-4221-4BB3-8D82-81CB4A320AC2}"/>
                </a:ext>
              </a:extLst>
            </p:cNvPr>
            <p:cNvSpPr/>
            <p:nvPr/>
          </p:nvSpPr>
          <p:spPr>
            <a:xfrm>
              <a:off x="3850803" y="5520123"/>
              <a:ext cx="1066828" cy="921951"/>
            </a:xfrm>
            <a:custGeom>
              <a:avLst/>
              <a:gdLst>
                <a:gd name="connsiteX0" fmla="*/ 13629 w 1066828"/>
                <a:gd name="connsiteY0" fmla="*/ 835088 h 921951"/>
                <a:gd name="connsiteX1" fmla="*/ 88307 w 1066828"/>
                <a:gd name="connsiteY1" fmla="*/ 909766 h 921951"/>
                <a:gd name="connsiteX2" fmla="*/ 984311 w 1066828"/>
                <a:gd name="connsiteY2" fmla="*/ 909766 h 921951"/>
                <a:gd name="connsiteX3" fmla="*/ 1058989 w 1066828"/>
                <a:gd name="connsiteY3" fmla="*/ 835088 h 921951"/>
                <a:gd name="connsiteX4" fmla="*/ 1058989 w 1066828"/>
                <a:gd name="connsiteY4" fmla="*/ 88307 h 921951"/>
                <a:gd name="connsiteX5" fmla="*/ 984311 w 1066828"/>
                <a:gd name="connsiteY5" fmla="*/ 13629 h 921951"/>
                <a:gd name="connsiteX6" fmla="*/ 13629 w 1066828"/>
                <a:gd name="connsiteY6" fmla="*/ 13629 h 9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28" h="921951">
                  <a:moveTo>
                    <a:pt x="13629" y="835088"/>
                  </a:moveTo>
                  <a:cubicBezTo>
                    <a:pt x="13629" y="876312"/>
                    <a:pt x="47083" y="909766"/>
                    <a:pt x="88307" y="909766"/>
                  </a:cubicBezTo>
                  <a:lnTo>
                    <a:pt x="984311" y="909766"/>
                  </a:lnTo>
                  <a:cubicBezTo>
                    <a:pt x="1025536" y="909766"/>
                    <a:pt x="1058989" y="876312"/>
                    <a:pt x="1058989" y="835088"/>
                  </a:cubicBezTo>
                  <a:lnTo>
                    <a:pt x="1058989" y="88307"/>
                  </a:lnTo>
                  <a:cubicBezTo>
                    <a:pt x="1058989" y="47083"/>
                    <a:pt x="1025536" y="13629"/>
                    <a:pt x="984311" y="13629"/>
                  </a:cubicBezTo>
                  <a:lnTo>
                    <a:pt x="13629" y="13629"/>
                  </a:lnTo>
                </a:path>
              </a:pathLst>
            </a:custGeom>
            <a:solidFill>
              <a:srgbClr val="FFF5D7"/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53AF182-8BB7-4BE5-B0A6-E9A9DD05DBD7}"/>
                </a:ext>
              </a:extLst>
            </p:cNvPr>
            <p:cNvSpPr/>
            <p:nvPr/>
          </p:nvSpPr>
          <p:spPr>
            <a:xfrm>
              <a:off x="3850803" y="5333494"/>
              <a:ext cx="829755" cy="210732"/>
            </a:xfrm>
            <a:custGeom>
              <a:avLst/>
              <a:gdLst>
                <a:gd name="connsiteX0" fmla="*/ 13629 w 829755"/>
                <a:gd name="connsiteY0" fmla="*/ 200258 h 210731"/>
                <a:gd name="connsiteX1" fmla="*/ 817438 w 829755"/>
                <a:gd name="connsiteY1" fmla="*/ 200258 h 210731"/>
                <a:gd name="connsiteX2" fmla="*/ 817438 w 829755"/>
                <a:gd name="connsiteY2" fmla="*/ 51034 h 210731"/>
                <a:gd name="connsiteX3" fmla="*/ 780165 w 829755"/>
                <a:gd name="connsiteY3" fmla="*/ 13629 h 210731"/>
                <a:gd name="connsiteX4" fmla="*/ 51034 w 829755"/>
                <a:gd name="connsiteY4" fmla="*/ 13629 h 210731"/>
                <a:gd name="connsiteX5" fmla="*/ 13629 w 829755"/>
                <a:gd name="connsiteY5" fmla="*/ 51034 h 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55" h="210731">
                  <a:moveTo>
                    <a:pt x="13629" y="200258"/>
                  </a:moveTo>
                  <a:lnTo>
                    <a:pt x="817438" y="200258"/>
                  </a:lnTo>
                  <a:lnTo>
                    <a:pt x="817438" y="51034"/>
                  </a:lnTo>
                  <a:cubicBezTo>
                    <a:pt x="817438" y="30356"/>
                    <a:pt x="800712" y="13629"/>
                    <a:pt x="780165" y="13629"/>
                  </a:cubicBezTo>
                  <a:lnTo>
                    <a:pt x="51034" y="13629"/>
                  </a:lnTo>
                  <a:cubicBezTo>
                    <a:pt x="30356" y="13629"/>
                    <a:pt x="13629" y="30356"/>
                    <a:pt x="13629" y="5103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31D67CB-8B68-454D-9288-D8DE39E83070}"/>
              </a:ext>
            </a:extLst>
          </p:cNvPr>
          <p:cNvSpPr/>
          <p:nvPr/>
        </p:nvSpPr>
        <p:spPr>
          <a:xfrm>
            <a:off x="346520" y="5609328"/>
            <a:ext cx="3265412" cy="920980"/>
          </a:xfrm>
          <a:custGeom>
            <a:avLst/>
            <a:gdLst>
              <a:gd name="connsiteX0" fmla="*/ 12706 w 3265411"/>
              <a:gd name="connsiteY0" fmla="*/ 13157 h 920979"/>
              <a:gd name="connsiteX1" fmla="*/ 12706 w 3265411"/>
              <a:gd name="connsiteY1" fmla="*/ 833618 h 920979"/>
              <a:gd name="connsiteX2" fmla="*/ 84748 w 3265411"/>
              <a:gd name="connsiteY2" fmla="*/ 908218 h 920979"/>
              <a:gd name="connsiteX3" fmla="*/ 3182188 w 3265411"/>
              <a:gd name="connsiteY3" fmla="*/ 908218 h 920979"/>
              <a:gd name="connsiteX4" fmla="*/ 3254231 w 3265411"/>
              <a:gd name="connsiteY4" fmla="*/ 833618 h 920979"/>
              <a:gd name="connsiteX5" fmla="*/ 3254231 w 3265411"/>
              <a:gd name="connsiteY5" fmla="*/ 87756 h 920979"/>
              <a:gd name="connsiteX6" fmla="*/ 3182188 w 3265411"/>
              <a:gd name="connsiteY6" fmla="*/ 13157 h 920979"/>
              <a:gd name="connsiteX7" fmla="*/ 12706 w 3265411"/>
              <a:gd name="connsiteY7" fmla="*/ 13157 h 9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411" h="920979">
                <a:moveTo>
                  <a:pt x="12706" y="13157"/>
                </a:moveTo>
                <a:lnTo>
                  <a:pt x="12706" y="833618"/>
                </a:lnTo>
                <a:cubicBezTo>
                  <a:pt x="12706" y="874799"/>
                  <a:pt x="44979" y="908218"/>
                  <a:pt x="84748" y="908218"/>
                </a:cubicBezTo>
                <a:lnTo>
                  <a:pt x="3182188" y="908218"/>
                </a:lnTo>
                <a:cubicBezTo>
                  <a:pt x="3221958" y="908218"/>
                  <a:pt x="3254231" y="874799"/>
                  <a:pt x="3254231" y="833618"/>
                </a:cubicBezTo>
                <a:lnTo>
                  <a:pt x="3254231" y="87756"/>
                </a:lnTo>
                <a:cubicBezTo>
                  <a:pt x="3254231" y="46575"/>
                  <a:pt x="3221958" y="13157"/>
                  <a:pt x="3182188" y="13157"/>
                </a:cubicBezTo>
                <a:lnTo>
                  <a:pt x="12706" y="1315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AAE285C-7C23-412D-BADE-12938E098A8F}"/>
              </a:ext>
            </a:extLst>
          </p:cNvPr>
          <p:cNvSpPr/>
          <p:nvPr/>
        </p:nvSpPr>
        <p:spPr>
          <a:xfrm>
            <a:off x="435970" y="5676691"/>
            <a:ext cx="1562824" cy="763098"/>
          </a:xfrm>
          <a:custGeom>
            <a:avLst/>
            <a:gdLst>
              <a:gd name="connsiteX0" fmla="*/ 1489384 w 1562823"/>
              <a:gd name="connsiteY0" fmla="*/ 13157 h 763097"/>
              <a:gd name="connsiteX1" fmla="*/ 1561426 w 1562823"/>
              <a:gd name="connsiteY1" fmla="*/ 87756 h 763097"/>
              <a:gd name="connsiteX2" fmla="*/ 1561426 w 1562823"/>
              <a:gd name="connsiteY2" fmla="*/ 684420 h 763097"/>
              <a:gd name="connsiteX3" fmla="*/ 1489384 w 1562823"/>
              <a:gd name="connsiteY3" fmla="*/ 759019 h 763097"/>
              <a:gd name="connsiteX4" fmla="*/ 84748 w 1562823"/>
              <a:gd name="connsiteY4" fmla="*/ 759019 h 763097"/>
              <a:gd name="connsiteX5" fmla="*/ 12706 w 1562823"/>
              <a:gd name="connsiteY5" fmla="*/ 684420 h 763097"/>
              <a:gd name="connsiteX6" fmla="*/ 12706 w 1562823"/>
              <a:gd name="connsiteY6" fmla="*/ 87756 h 763097"/>
              <a:gd name="connsiteX7" fmla="*/ 84748 w 1562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823" h="763097">
                <a:moveTo>
                  <a:pt x="1489384" y="13157"/>
                </a:moveTo>
                <a:cubicBezTo>
                  <a:pt x="1529172" y="13157"/>
                  <a:pt x="1561426" y="46556"/>
                  <a:pt x="1561426" y="87756"/>
                </a:cubicBezTo>
                <a:lnTo>
                  <a:pt x="1561426" y="684420"/>
                </a:lnTo>
                <a:cubicBezTo>
                  <a:pt x="1561426" y="725620"/>
                  <a:pt x="1529172" y="759019"/>
                  <a:pt x="1489384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04F0A42-7B7C-4504-ADBD-A71EF8A1AF11}"/>
              </a:ext>
            </a:extLst>
          </p:cNvPr>
          <p:cNvSpPr/>
          <p:nvPr/>
        </p:nvSpPr>
        <p:spPr>
          <a:xfrm>
            <a:off x="206448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EB26660-01AD-495B-B42A-3180675A7188}"/>
              </a:ext>
            </a:extLst>
          </p:cNvPr>
          <p:cNvSpPr/>
          <p:nvPr/>
        </p:nvSpPr>
        <p:spPr>
          <a:xfrm>
            <a:off x="282137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39F08213-4897-4B4D-A681-6594820DA545}"/>
              </a:ext>
            </a:extLst>
          </p:cNvPr>
          <p:cNvSpPr/>
          <p:nvPr/>
        </p:nvSpPr>
        <p:spPr>
          <a:xfrm>
            <a:off x="346520" y="5420943"/>
            <a:ext cx="520941" cy="210510"/>
          </a:xfrm>
          <a:custGeom>
            <a:avLst/>
            <a:gdLst>
              <a:gd name="connsiteX0" fmla="*/ 48791 w 520941"/>
              <a:gd name="connsiteY0" fmla="*/ 13157 h 210509"/>
              <a:gd name="connsiteX1" fmla="*/ 12706 w 520941"/>
              <a:gd name="connsiteY1" fmla="*/ 50522 h 210509"/>
              <a:gd name="connsiteX2" fmla="*/ 12706 w 520941"/>
              <a:gd name="connsiteY2" fmla="*/ 199589 h 210509"/>
              <a:gd name="connsiteX3" fmla="*/ 516875 w 520941"/>
              <a:gd name="connsiteY3" fmla="*/ 199589 h 210509"/>
              <a:gd name="connsiteX4" fmla="*/ 516875 w 520941"/>
              <a:gd name="connsiteY4" fmla="*/ 50522 h 210509"/>
              <a:gd name="connsiteX5" fmla="*/ 480918 w 520941"/>
              <a:gd name="connsiteY5" fmla="*/ 13157 h 210509"/>
              <a:gd name="connsiteX6" fmla="*/ 48791 w 520941"/>
              <a:gd name="connsiteY6" fmla="*/ 13157 h 2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41" h="210509">
                <a:moveTo>
                  <a:pt x="48791" y="13157"/>
                </a:moveTo>
                <a:cubicBezTo>
                  <a:pt x="28842" y="13157"/>
                  <a:pt x="12706" y="29866"/>
                  <a:pt x="12706" y="50522"/>
                </a:cubicBezTo>
                <a:lnTo>
                  <a:pt x="12706" y="199589"/>
                </a:lnTo>
                <a:lnTo>
                  <a:pt x="516875" y="199589"/>
                </a:lnTo>
                <a:lnTo>
                  <a:pt x="516875" y="50522"/>
                </a:lnTo>
                <a:cubicBezTo>
                  <a:pt x="516875" y="29866"/>
                  <a:pt x="500739" y="13157"/>
                  <a:pt x="480918" y="13157"/>
                </a:cubicBezTo>
                <a:lnTo>
                  <a:pt x="48791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2DBFA47-3D47-495A-8975-2CDE532C7E13}"/>
              </a:ext>
            </a:extLst>
          </p:cNvPr>
          <p:cNvSpPr/>
          <p:nvPr/>
        </p:nvSpPr>
        <p:spPr>
          <a:xfrm>
            <a:off x="435970" y="6277522"/>
            <a:ext cx="1562824" cy="206957"/>
          </a:xfrm>
          <a:custGeom>
            <a:avLst/>
            <a:gdLst>
              <a:gd name="connsiteX0" fmla="*/ 12706 w 1562823"/>
              <a:gd name="connsiteY0" fmla="*/ 13157 h 171039"/>
              <a:gd name="connsiteX1" fmla="*/ 12706 w 1562823"/>
              <a:gd name="connsiteY1" fmla="*/ 124990 h 171039"/>
              <a:gd name="connsiteX2" fmla="*/ 48664 w 1562823"/>
              <a:gd name="connsiteY2" fmla="*/ 162356 h 171039"/>
              <a:gd name="connsiteX3" fmla="*/ 1525468 w 1562823"/>
              <a:gd name="connsiteY3" fmla="*/ 162356 h 171039"/>
              <a:gd name="connsiteX4" fmla="*/ 1561553 w 1562823"/>
              <a:gd name="connsiteY4" fmla="*/ 124990 h 171039"/>
              <a:gd name="connsiteX5" fmla="*/ 1561553 w 1562823"/>
              <a:gd name="connsiteY5" fmla="*/ 13157 h 171039"/>
              <a:gd name="connsiteX6" fmla="*/ 12706 w 1562823"/>
              <a:gd name="connsiteY6" fmla="*/ 13157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23" h="171039">
                <a:moveTo>
                  <a:pt x="12706" y="13157"/>
                </a:moveTo>
                <a:lnTo>
                  <a:pt x="12706" y="124990"/>
                </a:lnTo>
                <a:cubicBezTo>
                  <a:pt x="12706" y="145646"/>
                  <a:pt x="28842" y="162356"/>
                  <a:pt x="48664" y="162356"/>
                </a:cubicBezTo>
                <a:lnTo>
                  <a:pt x="1525468" y="162356"/>
                </a:lnTo>
                <a:cubicBezTo>
                  <a:pt x="1545417" y="162356"/>
                  <a:pt x="1561553" y="145646"/>
                  <a:pt x="1561553" y="124990"/>
                </a:cubicBezTo>
                <a:lnTo>
                  <a:pt x="1561553" y="13157"/>
                </a:lnTo>
                <a:lnTo>
                  <a:pt x="12706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6B6B7F-443C-45DB-BD66-84C90861912A}"/>
              </a:ext>
            </a:extLst>
          </p:cNvPr>
          <p:cNvSpPr txBox="1"/>
          <p:nvPr/>
        </p:nvSpPr>
        <p:spPr>
          <a:xfrm>
            <a:off x="938575" y="2462372"/>
            <a:ext cx="24367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よりよい医療が受けられる！</a:t>
            </a:r>
            <a:endParaRPr kumimoji="1" lang="en-US" altLang="ja-JP" sz="1300" b="1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D0B6D4-2E6B-4F48-A419-BC6F95EDDE37}"/>
              </a:ext>
            </a:extLst>
          </p:cNvPr>
          <p:cNvSpPr txBox="1"/>
          <p:nvPr/>
        </p:nvSpPr>
        <p:spPr>
          <a:xfrm>
            <a:off x="4148993" y="2456087"/>
            <a:ext cx="2369976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7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各種手続きも便利・簡単に！</a:t>
            </a:r>
            <a:endParaRPr kumimoji="1" lang="en-US" altLang="ja-JP" sz="1300" b="1" spc="7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F4CDE5-5B17-488E-B664-6B890F4DE35C}"/>
              </a:ext>
            </a:extLst>
          </p:cNvPr>
          <p:cNvSpPr txBox="1"/>
          <p:nvPr/>
        </p:nvSpPr>
        <p:spPr>
          <a:xfrm>
            <a:off x="489370" y="2874343"/>
            <a:ext cx="288000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特定健診や診療の情報を医師と共有でき、重複検査を防ぎ、自身の健康・医療データに基づくより適切な医療を受けられます。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薬の情報も医師・薬剤師と共有でき、重複投薬や禁忌薬剤投与のリスクも減少します。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旅行先や災害時に受診する際も、薬の情報等が連携されます。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51BF49-198F-403B-A588-622CB84CC489}"/>
              </a:ext>
            </a:extLst>
          </p:cNvPr>
          <p:cNvSpPr/>
          <p:nvPr/>
        </p:nvSpPr>
        <p:spPr>
          <a:xfrm>
            <a:off x="368293" y="2918326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E65BF3-3CA7-401F-BA29-82657E53D583}"/>
              </a:ext>
            </a:extLst>
          </p:cNvPr>
          <p:cNvSpPr/>
          <p:nvPr/>
        </p:nvSpPr>
        <p:spPr>
          <a:xfrm>
            <a:off x="368293" y="356548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A843B44-98D2-45B6-888F-96725B072D99}"/>
              </a:ext>
            </a:extLst>
          </p:cNvPr>
          <p:cNvSpPr/>
          <p:nvPr/>
        </p:nvSpPr>
        <p:spPr>
          <a:xfrm>
            <a:off x="368293" y="407463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AA461D-04E8-474B-89E3-27B391B4169B}"/>
              </a:ext>
            </a:extLst>
          </p:cNvPr>
          <p:cNvSpPr/>
          <p:nvPr/>
        </p:nvSpPr>
        <p:spPr>
          <a:xfrm>
            <a:off x="3568774" y="2941513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26F9D38-3A02-4B74-93BE-7224C626693E}"/>
              </a:ext>
            </a:extLst>
          </p:cNvPr>
          <p:cNvSpPr/>
          <p:nvPr/>
        </p:nvSpPr>
        <p:spPr>
          <a:xfrm>
            <a:off x="3568774" y="374114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F24059-997D-45EC-8D07-3017CF97328B}"/>
              </a:ext>
            </a:extLst>
          </p:cNvPr>
          <p:cNvSpPr/>
          <p:nvPr/>
        </p:nvSpPr>
        <p:spPr>
          <a:xfrm>
            <a:off x="3568774" y="3344867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267C47-068A-4866-9A2B-185FF85348EC}"/>
              </a:ext>
            </a:extLst>
          </p:cNvPr>
          <p:cNvSpPr txBox="1"/>
          <p:nvPr/>
        </p:nvSpPr>
        <p:spPr>
          <a:xfrm>
            <a:off x="3689615" y="2874343"/>
            <a:ext cx="2880000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kern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マイナポータルで医療費通知情報を入手でき、医療費控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除の確定申告が簡単にできます。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kern="900" spc="-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医療費が高額な場合に申請する「限度額適用認定証」が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不要になります。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就職や転職後の保険証の切り替え・更新が不要。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新しい保険者による登録手続きが必要です。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高齢受給者証の持参も必要なくなります。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8BFEBA9-743E-445C-AE57-E40B489B97FD}"/>
              </a:ext>
            </a:extLst>
          </p:cNvPr>
          <p:cNvSpPr txBox="1"/>
          <p:nvPr/>
        </p:nvSpPr>
        <p:spPr>
          <a:xfrm>
            <a:off x="591684" y="5168447"/>
            <a:ext cx="5106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spc="-30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マイナンバーカードをお持ちでない方は、まずはマイナンバーカードを取得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E59798A4-38F7-4BE5-979A-CCDEB18B5BD1}"/>
              </a:ext>
            </a:extLst>
          </p:cNvPr>
          <p:cNvCxnSpPr>
            <a:cxnSpLocks/>
          </p:cNvCxnSpPr>
          <p:nvPr/>
        </p:nvCxnSpPr>
        <p:spPr>
          <a:xfrm flipH="1">
            <a:off x="638554" y="5357657"/>
            <a:ext cx="4788937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95EF2A43-BBB5-44AD-9C5F-0928E4C83AB1}"/>
              </a:ext>
            </a:extLst>
          </p:cNvPr>
          <p:cNvCxnSpPr>
            <a:cxnSpLocks/>
          </p:cNvCxnSpPr>
          <p:nvPr/>
        </p:nvCxnSpPr>
        <p:spPr>
          <a:xfrm flipH="1">
            <a:off x="638554" y="6821160"/>
            <a:ext cx="3886155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D834E64-1587-4BD4-B984-18862B3193FF}"/>
              </a:ext>
            </a:extLst>
          </p:cNvPr>
          <p:cNvSpPr txBox="1"/>
          <p:nvPr/>
        </p:nvSpPr>
        <p:spPr>
          <a:xfrm>
            <a:off x="842389" y="5447398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200C7866-C0AE-47E9-8C8A-49B63781A3C6}"/>
              </a:ext>
            </a:extLst>
          </p:cNvPr>
          <p:cNvSpPr txBox="1"/>
          <p:nvPr/>
        </p:nvSpPr>
        <p:spPr>
          <a:xfrm>
            <a:off x="269067" y="6835148"/>
            <a:ext cx="394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900" spc="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マイナンバーカードを健康保険証として利用するには、申込みが必要です。</a:t>
            </a:r>
            <a:endParaRPr kumimoji="1" lang="en-US" altLang="ja-JP" sz="900" spc="2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F2A7EDD6-F0A7-442B-9FE4-336E7B600A1D}"/>
              </a:ext>
            </a:extLst>
          </p:cNvPr>
          <p:cNvSpPr txBox="1"/>
          <p:nvPr/>
        </p:nvSpPr>
        <p:spPr>
          <a:xfrm>
            <a:off x="4188971" y="6866914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D0C958B-9E73-4F8E-BADB-5222562404FB}"/>
              </a:ext>
            </a:extLst>
          </p:cNvPr>
          <p:cNvSpPr txBox="1"/>
          <p:nvPr/>
        </p:nvSpPr>
        <p:spPr>
          <a:xfrm>
            <a:off x="6347511" y="5930752"/>
            <a:ext cx="33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1000" b="1" spc="2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9" name="二等辺三角形 218">
            <a:extLst>
              <a:ext uri="{FF2B5EF4-FFF2-40B4-BE49-F238E27FC236}">
                <a16:creationId xmlns:a16="http://schemas.microsoft.com/office/drawing/2014/main" id="{42FB9FE3-10F1-4E9C-BE6B-ED7CD0F92111}"/>
              </a:ext>
            </a:extLst>
          </p:cNvPr>
          <p:cNvSpPr/>
          <p:nvPr/>
        </p:nvSpPr>
        <p:spPr>
          <a:xfrm rot="5400000">
            <a:off x="3605088" y="6018570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0" name="二等辺三角形 219">
            <a:extLst>
              <a:ext uri="{FF2B5EF4-FFF2-40B4-BE49-F238E27FC236}">
                <a16:creationId xmlns:a16="http://schemas.microsoft.com/office/drawing/2014/main" id="{CB6EE275-53D1-46F6-B6D9-30E14D01AFC4}"/>
              </a:ext>
            </a:extLst>
          </p:cNvPr>
          <p:cNvSpPr/>
          <p:nvPr/>
        </p:nvSpPr>
        <p:spPr>
          <a:xfrm rot="5400000">
            <a:off x="5952063" y="6014493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0D099CB5-B869-4A18-B152-88B594A3232F}"/>
              </a:ext>
            </a:extLst>
          </p:cNvPr>
          <p:cNvSpPr txBox="1"/>
          <p:nvPr/>
        </p:nvSpPr>
        <p:spPr>
          <a:xfrm>
            <a:off x="629653" y="7427687"/>
            <a:ext cx="9299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</a:t>
            </a:r>
            <a:r>
              <a:rPr lang="ja-JP" altLang="en-US" sz="1500" i="0" u="none" strike="noStrike" spc="12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の顔認証付き</a:t>
            </a:r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カードリーダー</a:t>
            </a:r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から申し込めます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29D9A34C-D5B0-4773-86A8-C6369E30F2E8}"/>
              </a:ext>
            </a:extLst>
          </p:cNvPr>
          <p:cNvSpPr txBox="1"/>
          <p:nvPr/>
        </p:nvSpPr>
        <p:spPr>
          <a:xfrm>
            <a:off x="1975809" y="7343476"/>
            <a:ext cx="116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下記３つを準備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FDECD9A0-E0E8-49DC-82E7-7B577886BFB1}"/>
              </a:ext>
            </a:extLst>
          </p:cNvPr>
          <p:cNvSpPr txBox="1"/>
          <p:nvPr/>
        </p:nvSpPr>
        <p:spPr>
          <a:xfrm>
            <a:off x="1832703" y="7468782"/>
            <a:ext cx="2087636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r>
              <a:rPr kumimoji="1" lang="ja-JP" altLang="en-US" sz="850" b="1" u="sng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❷マイナンバーカード読取対応のスマホ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❸アプリ「マイナポータル」のインストール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E2AA6B-0136-487B-AF1C-F5372D6DDA76}"/>
              </a:ext>
            </a:extLst>
          </p:cNvPr>
          <p:cNvSpPr txBox="1"/>
          <p:nvPr/>
        </p:nvSpPr>
        <p:spPr>
          <a:xfrm>
            <a:off x="2317134" y="7907823"/>
            <a:ext cx="208763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「マイナポータル」を起動する。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「申し込む」をタップする。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利用規約等に同意する。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マイナンバーカードを読み取る。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4260AC39-A9B5-424F-BA67-812D22F9F391}"/>
              </a:ext>
            </a:extLst>
          </p:cNvPr>
          <p:cNvSpPr txBox="1"/>
          <p:nvPr/>
        </p:nvSpPr>
        <p:spPr>
          <a:xfrm>
            <a:off x="3764902" y="7801003"/>
            <a:ext cx="501338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F9DAA544-8310-4C47-9267-6F58BE9254FA}"/>
              </a:ext>
            </a:extLst>
          </p:cNvPr>
          <p:cNvSpPr txBox="1"/>
          <p:nvPr/>
        </p:nvSpPr>
        <p:spPr>
          <a:xfrm>
            <a:off x="4346052" y="7801003"/>
            <a:ext cx="616699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A0571806-9F33-438E-A1C0-F53FCD11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0" b="97613" l="7735" r="96133">
                        <a14:foregroundMark x1="34807" y1="9549" x2="82044" y2="9549"/>
                        <a14:foregroundMark x1="29834" y1="5040" x2="79558" y2="8488"/>
                        <a14:foregroundMark x1="79006" y1="74536" x2="87293" y2="83820"/>
                        <a14:foregroundMark x1="90884" y1="77984" x2="93370" y2="85411"/>
                        <a14:foregroundMark x1="94475" y1="84881" x2="96133" y2="84881"/>
                        <a14:foregroundMark x1="81215" y1="84881" x2="29558" y2="91247"/>
                        <a14:foregroundMark x1="29558" y1="91247" x2="79558" y2="89920"/>
                        <a14:foregroundMark x1="83702" y1="92308" x2="30939" y2="94164"/>
                        <a14:foregroundMark x1="30939" y1="94164" x2="30939" y2="94164"/>
                        <a14:foregroundMark x1="81768" y1="95756" x2="29282" y2="97613"/>
                        <a14:foregroundMark x1="83702" y1="73210" x2="87845" y2="75597"/>
                        <a14:foregroundMark x1="83702" y1="69231" x2="88950" y2="75597"/>
                        <a14:foregroundMark x1="8840" y1="85942" x2="7735" y2="76923"/>
                        <a14:foregroundMark x1="85359" y1="77984" x2="84254" y2="75066"/>
                        <a14:foregroundMark x1="85635" y1="69231" x2="87293" y2="73475"/>
                        <a14:foregroundMark x1="80110" y1="78515" x2="94475" y2="83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658" y="7973585"/>
            <a:ext cx="764679" cy="796364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D39F1F03-AFF3-4209-952C-651F89B90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5273" l="9948" r="89529">
                        <a14:foregroundMark x1="20419" y1="7455" x2="58115" y2="4545"/>
                        <a14:foregroundMark x1="58115" y1="4545" x2="83246" y2="9273"/>
                        <a14:foregroundMark x1="82765" y1="36364" x2="82723" y2="38727"/>
                        <a14:foregroundMark x1="83246" y1="9273" x2="82849" y2="31636"/>
                        <a14:foregroundMark x1="83445" y1="36364" x2="83246" y2="37818"/>
                        <a14:foregroundMark x1="85340" y1="22545" x2="84094" y2="31636"/>
                        <a14:foregroundMark x1="84059" y1="36364" x2="84293" y2="39091"/>
                        <a14:foregroundMark x1="83246" y1="26909" x2="83652" y2="31636"/>
                        <a14:foregroundMark x1="83495" y1="36364" x2="81152" y2="44909"/>
                        <a14:foregroundMark x1="85921" y1="36364" x2="83770" y2="47273"/>
                        <a14:foregroundMark x1="80628" y1="6909" x2="47644" y2="4000"/>
                        <a14:foregroundMark x1="47644" y1="4000" x2="20419" y2="4545"/>
                        <a14:foregroundMark x1="20419" y1="4545" x2="58115" y2="7636"/>
                        <a14:foregroundMark x1="58115" y1="7636" x2="25654" y2="5636"/>
                        <a14:foregroundMark x1="25654" y1="5636" x2="57592" y2="4909"/>
                        <a14:foregroundMark x1="57592" y1="4909" x2="27749" y2="4545"/>
                        <a14:foregroundMark x1="27749" y1="4545" x2="58115" y2="6909"/>
                        <a14:foregroundMark x1="58115" y1="6909" x2="25654" y2="6909"/>
                        <a14:foregroundMark x1="25654" y1="6909" x2="68586" y2="6182"/>
                        <a14:foregroundMark x1="68586" y1="6182" x2="36126" y2="6182"/>
                        <a14:foregroundMark x1="37173" y1="4182" x2="63351" y2="4182"/>
                        <a14:foregroundMark x1="31937" y1="4000" x2="59162" y2="4364"/>
                        <a14:foregroundMark x1="25654" y1="4364" x2="62304" y2="4727"/>
                        <a14:foregroundMark x1="15183" y1="27455" x2="17801" y2="33818"/>
                        <a14:foregroundMark x1="15183" y1="27091" x2="17277" y2="36727"/>
                        <a14:foregroundMark x1="14136" y1="30909" x2="15707" y2="49091"/>
                        <a14:foregroundMark x1="85340" y1="36364" x2="85340" y2="42909"/>
                        <a14:foregroundMark x1="84293" y1="40545" x2="82199" y2="46000"/>
                        <a14:foregroundMark x1="83770" y1="44727" x2="82199" y2="53091"/>
                        <a14:foregroundMark x1="15183" y1="44000" x2="16230" y2="45636"/>
                        <a14:foregroundMark x1="23340" y1="91445" x2="36018" y2="94087"/>
                        <a14:foregroundMark x1="74956" y1="93212" x2="83246" y2="84727"/>
                        <a14:foregroundMark x1="83246" y1="84727" x2="83246" y2="84727"/>
                        <a14:foregroundMark x1="16754" y1="88545" x2="16534" y2="88876"/>
                        <a14:foregroundMark x1="15707" y1="90000" x2="15183" y2="94000"/>
                        <a14:foregroundMark x1="15707" y1="88364" x2="15183" y2="91273"/>
                        <a14:foregroundMark x1="81675" y1="44000" x2="82723" y2="46182"/>
                        <a14:foregroundMark x1="83770" y1="42909" x2="83246" y2="46364"/>
                        <a14:foregroundMark x1="86387" y1="36182" x2="85340" y2="40000"/>
                        <a14:foregroundMark x1="84817" y1="32727" x2="84817" y2="37091"/>
                        <a14:foregroundMark x1="86387" y1="20545" x2="85340" y2="29818"/>
                        <a14:foregroundMark x1="80105" y1="4727" x2="80628" y2="9455"/>
                        <a14:foregroundMark x1="80105" y1="4364" x2="81152" y2="9455"/>
                        <a14:backgroundMark x1="32984" y1="95636" x2="53927" y2="96364"/>
                        <a14:backgroundMark x1="51832" y1="96364" x2="71728" y2="95818"/>
                        <a14:backgroundMark x1="87435" y1="31636" x2="87435" y2="3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333" y="7657117"/>
            <a:ext cx="399359" cy="1149986"/>
          </a:xfrm>
          <a:prstGeom prst="rect">
            <a:avLst/>
          </a:prstGeom>
        </p:spPr>
      </p:pic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BA7320C7-9391-4C95-8B3F-2E558EE7CD8A}"/>
              </a:ext>
            </a:extLst>
          </p:cNvPr>
          <p:cNvSpPr txBox="1"/>
          <p:nvPr/>
        </p:nvSpPr>
        <p:spPr>
          <a:xfrm>
            <a:off x="5295413" y="7327899"/>
            <a:ext cx="128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のみ！</a:t>
            </a:r>
          </a:p>
        </p:txBody>
      </p:sp>
      <p:sp>
        <p:nvSpPr>
          <p:cNvPr id="235" name="四角形: 角を丸くする 234">
            <a:extLst>
              <a:ext uri="{FF2B5EF4-FFF2-40B4-BE49-F238E27FC236}">
                <a16:creationId xmlns:a16="http://schemas.microsoft.com/office/drawing/2014/main" id="{24AE88C5-192E-4100-BF3F-B90E8756A446}"/>
              </a:ext>
            </a:extLst>
          </p:cNvPr>
          <p:cNvSpPr/>
          <p:nvPr/>
        </p:nvSpPr>
        <p:spPr>
          <a:xfrm>
            <a:off x="1915626" y="7996142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6" name="四角形: 角を丸くする 235">
            <a:extLst>
              <a:ext uri="{FF2B5EF4-FFF2-40B4-BE49-F238E27FC236}">
                <a16:creationId xmlns:a16="http://schemas.microsoft.com/office/drawing/2014/main" id="{8B840CDD-0373-47E3-9494-D7CDF9EDC88D}"/>
              </a:ext>
            </a:extLst>
          </p:cNvPr>
          <p:cNvSpPr/>
          <p:nvPr/>
        </p:nvSpPr>
        <p:spPr>
          <a:xfrm>
            <a:off x="1915626" y="8186891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7" name="四角形: 角を丸くする 236">
            <a:extLst>
              <a:ext uri="{FF2B5EF4-FFF2-40B4-BE49-F238E27FC236}">
                <a16:creationId xmlns:a16="http://schemas.microsoft.com/office/drawing/2014/main" id="{CE01A60F-A77D-4F72-8E88-73D63A2BA691}"/>
              </a:ext>
            </a:extLst>
          </p:cNvPr>
          <p:cNvSpPr/>
          <p:nvPr/>
        </p:nvSpPr>
        <p:spPr>
          <a:xfrm>
            <a:off x="1915626" y="8373005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7F5EE6F6-0FE1-476C-A87F-F736D4586B24}"/>
              </a:ext>
            </a:extLst>
          </p:cNvPr>
          <p:cNvSpPr/>
          <p:nvPr/>
        </p:nvSpPr>
        <p:spPr>
          <a:xfrm>
            <a:off x="1915626" y="8569257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665C08C7-5F47-4733-8B95-656F8EE8E827}"/>
              </a:ext>
            </a:extLst>
          </p:cNvPr>
          <p:cNvSpPr txBox="1"/>
          <p:nvPr/>
        </p:nvSpPr>
        <p:spPr>
          <a:xfrm>
            <a:off x="369911" y="5399233"/>
            <a:ext cx="444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002A290-F4C8-498B-B03C-CF35DBD43557}"/>
              </a:ext>
            </a:extLst>
          </p:cNvPr>
          <p:cNvSpPr txBox="1"/>
          <p:nvPr/>
        </p:nvSpPr>
        <p:spPr>
          <a:xfrm>
            <a:off x="3809176" y="5406072"/>
            <a:ext cx="7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受け取り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6B150DE4-CF79-42E1-A528-4F7A28042065}"/>
              </a:ext>
            </a:extLst>
          </p:cNvPr>
          <p:cNvSpPr txBox="1"/>
          <p:nvPr/>
        </p:nvSpPr>
        <p:spPr>
          <a:xfrm>
            <a:off x="1855855" y="795288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STEP1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72425E99-8D8E-4BB9-8C00-72CC7E644840}"/>
              </a:ext>
            </a:extLst>
          </p:cNvPr>
          <p:cNvSpPr txBox="1"/>
          <p:nvPr/>
        </p:nvSpPr>
        <p:spPr>
          <a:xfrm>
            <a:off x="1855855" y="815410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STEP2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50DF6289-CD4E-4576-BFDF-862A930FA6EE}"/>
              </a:ext>
            </a:extLst>
          </p:cNvPr>
          <p:cNvSpPr txBox="1"/>
          <p:nvPr/>
        </p:nvSpPr>
        <p:spPr>
          <a:xfrm>
            <a:off x="1855855" y="833039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STEP3</a:t>
            </a: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3FCF132F-3927-45AC-8B97-8EA086261317}"/>
              </a:ext>
            </a:extLst>
          </p:cNvPr>
          <p:cNvSpPr txBox="1"/>
          <p:nvPr/>
        </p:nvSpPr>
        <p:spPr>
          <a:xfrm>
            <a:off x="1855855" y="853718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STEP4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7CE761F9-7A17-4C1E-A05D-6B0F6B740263}"/>
              </a:ext>
            </a:extLst>
          </p:cNvPr>
          <p:cNvSpPr txBox="1"/>
          <p:nvPr/>
        </p:nvSpPr>
        <p:spPr>
          <a:xfrm>
            <a:off x="5305903" y="7851618"/>
            <a:ext cx="6823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en-US" altLang="ja-JP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 </a:t>
            </a:r>
            <a:r>
              <a:rPr kumimoji="1"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</a:t>
            </a:r>
            <a:endParaRPr kumimoji="1" lang="en-US" altLang="ja-JP" sz="8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18CBF3C4-8714-444C-80B4-E26259C67263}"/>
              </a:ext>
            </a:extLst>
          </p:cNvPr>
          <p:cNvGrpSpPr/>
          <p:nvPr/>
        </p:nvGrpSpPr>
        <p:grpSpPr>
          <a:xfrm>
            <a:off x="5232370" y="8019641"/>
            <a:ext cx="829417" cy="335259"/>
            <a:chOff x="5538631" y="6673808"/>
            <a:chExt cx="829417" cy="335259"/>
          </a:xfrm>
        </p:grpSpPr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64521A09-45EF-4E70-A275-10FC3F6142E5}"/>
                </a:ext>
              </a:extLst>
            </p:cNvPr>
            <p:cNvSpPr/>
            <p:nvPr/>
          </p:nvSpPr>
          <p:spPr>
            <a:xfrm>
              <a:off x="5538631" y="6673808"/>
              <a:ext cx="829416" cy="3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C4E13F0-1F75-4080-9E6A-E07BACC644EC}"/>
                </a:ext>
              </a:extLst>
            </p:cNvPr>
            <p:cNvSpPr txBox="1"/>
            <p:nvPr/>
          </p:nvSpPr>
          <p:spPr>
            <a:xfrm>
              <a:off x="5538631" y="6718327"/>
              <a:ext cx="8294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 spc="-6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マイナンバーカード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での手続き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FA175B06-092E-4171-8E71-A7A5445689A5}"/>
              </a:ext>
            </a:extLst>
          </p:cNvPr>
          <p:cNvGrpSpPr/>
          <p:nvPr/>
        </p:nvGrpSpPr>
        <p:grpSpPr>
          <a:xfrm>
            <a:off x="5232370" y="8452080"/>
            <a:ext cx="829416" cy="297896"/>
            <a:chOff x="5548734" y="7092582"/>
            <a:chExt cx="829416" cy="297896"/>
          </a:xfrm>
        </p:grpSpPr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726806D9-4193-4AAD-9CF3-4C34105A44AE}"/>
                </a:ext>
              </a:extLst>
            </p:cNvPr>
            <p:cNvSpPr/>
            <p:nvPr/>
          </p:nvSpPr>
          <p:spPr>
            <a:xfrm>
              <a:off x="5548734" y="7092582"/>
              <a:ext cx="829416" cy="29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E4BE3D37-5B79-4CE6-9CCE-897AFFA04B66}"/>
                </a:ext>
              </a:extLst>
            </p:cNvPr>
            <p:cNvSpPr txBox="1"/>
            <p:nvPr/>
          </p:nvSpPr>
          <p:spPr>
            <a:xfrm>
              <a:off x="5650769" y="7118420"/>
              <a:ext cx="6253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健康保険証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利用の申込み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A3CE7A04-0AF1-4581-8C9E-B47A95961DA5}"/>
              </a:ext>
            </a:extLst>
          </p:cNvPr>
          <p:cNvSpPr txBox="1"/>
          <p:nvPr/>
        </p:nvSpPr>
        <p:spPr>
          <a:xfrm>
            <a:off x="3840322" y="5652293"/>
            <a:ext cx="982126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❶ハガキが届く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❷受け取りにいく</a:t>
            </a:r>
            <a:endParaRPr kumimoji="1" lang="en-US" altLang="ja-JP" sz="8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0A9185EA-384D-46AD-BCA4-0EAB9BAD4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070" y="5666482"/>
            <a:ext cx="568993" cy="568993"/>
          </a:xfrm>
          <a:prstGeom prst="rect">
            <a:avLst/>
          </a:prstGeom>
        </p:spPr>
      </p:pic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70EB8E9D-F440-42B7-909B-E0EDDDB6553D}"/>
              </a:ext>
            </a:extLst>
          </p:cNvPr>
          <p:cNvSpPr txBox="1"/>
          <p:nvPr/>
        </p:nvSpPr>
        <p:spPr>
          <a:xfrm>
            <a:off x="4887982" y="6170840"/>
            <a:ext cx="109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8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2" name="グラフィックス 271">
            <a:extLst>
              <a:ext uri="{FF2B5EF4-FFF2-40B4-BE49-F238E27FC236}">
                <a16:creationId xmlns:a16="http://schemas.microsoft.com/office/drawing/2014/main" id="{99DD34E3-8B1A-42AE-8BBF-EBEFCAE6E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0982" y="7320727"/>
            <a:ext cx="522000" cy="522000"/>
          </a:xfrm>
          <a:prstGeom prst="rect">
            <a:avLst/>
          </a:prstGeom>
        </p:spPr>
      </p:pic>
      <p:pic>
        <p:nvPicPr>
          <p:cNvPr id="273" name="グラフィックス 272">
            <a:extLst>
              <a:ext uri="{FF2B5EF4-FFF2-40B4-BE49-F238E27FC236}">
                <a16:creationId xmlns:a16="http://schemas.microsoft.com/office/drawing/2014/main" id="{D0DCCAAE-C687-4BE2-98F2-52968F1BF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7972" y="7320727"/>
            <a:ext cx="522000" cy="522000"/>
          </a:xfrm>
          <a:prstGeom prst="rect">
            <a:avLst/>
          </a:prstGeom>
        </p:spPr>
      </p:pic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6E366A70-5737-49B5-8600-4ED0990E154C}"/>
              </a:ext>
            </a:extLst>
          </p:cNvPr>
          <p:cNvSpPr txBox="1"/>
          <p:nvPr/>
        </p:nvSpPr>
        <p:spPr>
          <a:xfrm>
            <a:off x="591683" y="6627148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マイナンバーカードをお持ちの方は保険証利用の申込み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90488AD-34F4-1A2F-14FB-AC62A87947FD}"/>
              </a:ext>
            </a:extLst>
          </p:cNvPr>
          <p:cNvSpPr/>
          <p:nvPr/>
        </p:nvSpPr>
        <p:spPr>
          <a:xfrm>
            <a:off x="742871" y="8495414"/>
            <a:ext cx="237378" cy="145300"/>
          </a:xfrm>
          <a:custGeom>
            <a:avLst/>
            <a:gdLst>
              <a:gd name="connsiteX0" fmla="*/ 171411 w 237378"/>
              <a:gd name="connsiteY0" fmla="*/ 46090 h 145300"/>
              <a:gd name="connsiteX1" fmla="*/ 175739 w 237378"/>
              <a:gd name="connsiteY1" fmla="*/ 55401 h 145300"/>
              <a:gd name="connsiteX2" fmla="*/ 163673 w 237378"/>
              <a:gd name="connsiteY2" fmla="*/ 70615 h 145300"/>
              <a:gd name="connsiteX3" fmla="*/ 126558 w 237378"/>
              <a:gd name="connsiteY3" fmla="*/ 68254 h 145300"/>
              <a:gd name="connsiteX4" fmla="*/ 237378 w 237378"/>
              <a:gd name="connsiteY4" fmla="*/ 121369 h 145300"/>
              <a:gd name="connsiteX5" fmla="*/ 184919 w 237378"/>
              <a:gd name="connsiteY5" fmla="*/ 143533 h 145300"/>
              <a:gd name="connsiteX6" fmla="*/ 118033 w 237378"/>
              <a:gd name="connsiteY6" fmla="*/ 141041 h 145300"/>
              <a:gd name="connsiteX7" fmla="*/ 52066 w 237378"/>
              <a:gd name="connsiteY7" fmla="*/ 113107 h 145300"/>
              <a:gd name="connsiteX8" fmla="*/ 0 w 237378"/>
              <a:gd name="connsiteY8" fmla="*/ 81369 h 145300"/>
              <a:gd name="connsiteX9" fmla="*/ 22557 w 237378"/>
              <a:gd name="connsiteY9" fmla="*/ 59074 h 145300"/>
              <a:gd name="connsiteX10" fmla="*/ 72918 w 237378"/>
              <a:gd name="connsiteY10" fmla="*/ 319 h 145300"/>
              <a:gd name="connsiteX11" fmla="*/ 171280 w 237378"/>
              <a:gd name="connsiteY11" fmla="*/ 4609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378" h="145300">
                <a:moveTo>
                  <a:pt x="171411" y="46090"/>
                </a:moveTo>
                <a:cubicBezTo>
                  <a:pt x="173640" y="48713"/>
                  <a:pt x="176001" y="51992"/>
                  <a:pt x="175739" y="55401"/>
                </a:cubicBezTo>
                <a:cubicBezTo>
                  <a:pt x="175083" y="62090"/>
                  <a:pt x="170362" y="71795"/>
                  <a:pt x="163673" y="70615"/>
                </a:cubicBezTo>
                <a:cubicBezTo>
                  <a:pt x="156984" y="69434"/>
                  <a:pt x="131935" y="64057"/>
                  <a:pt x="126558" y="68254"/>
                </a:cubicBezTo>
                <a:cubicBezTo>
                  <a:pt x="147542" y="88451"/>
                  <a:pt x="210755" y="109697"/>
                  <a:pt x="237378" y="121369"/>
                </a:cubicBezTo>
                <a:cubicBezTo>
                  <a:pt x="230690" y="135271"/>
                  <a:pt x="200001" y="139992"/>
                  <a:pt x="184919" y="143533"/>
                </a:cubicBezTo>
                <a:cubicBezTo>
                  <a:pt x="166689" y="147861"/>
                  <a:pt x="136656" y="143140"/>
                  <a:pt x="118033" y="141041"/>
                </a:cubicBezTo>
                <a:cubicBezTo>
                  <a:pt x="94033" y="138418"/>
                  <a:pt x="72656" y="125566"/>
                  <a:pt x="52066" y="113107"/>
                </a:cubicBezTo>
                <a:cubicBezTo>
                  <a:pt x="34623" y="102484"/>
                  <a:pt x="17312" y="91992"/>
                  <a:pt x="0" y="81369"/>
                </a:cubicBezTo>
                <a:cubicBezTo>
                  <a:pt x="9836" y="77041"/>
                  <a:pt x="17180" y="68385"/>
                  <a:pt x="22557" y="59074"/>
                </a:cubicBezTo>
                <a:cubicBezTo>
                  <a:pt x="41181" y="27336"/>
                  <a:pt x="26361" y="-3484"/>
                  <a:pt x="72918" y="319"/>
                </a:cubicBezTo>
                <a:cubicBezTo>
                  <a:pt x="110427" y="3336"/>
                  <a:pt x="146755" y="17500"/>
                  <a:pt x="171280" y="46090"/>
                </a:cubicBezTo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7331A9E-6188-17C2-9D71-D1B9ADFAFC2F}"/>
              </a:ext>
            </a:extLst>
          </p:cNvPr>
          <p:cNvSpPr/>
          <p:nvPr/>
        </p:nvSpPr>
        <p:spPr>
          <a:xfrm>
            <a:off x="541033" y="8393700"/>
            <a:ext cx="236199" cy="197311"/>
          </a:xfrm>
          <a:custGeom>
            <a:avLst/>
            <a:gdLst>
              <a:gd name="connsiteX0" fmla="*/ 2623 w 236199"/>
              <a:gd name="connsiteY0" fmla="*/ 167870 h 197311"/>
              <a:gd name="connsiteX1" fmla="*/ 151476 w 236199"/>
              <a:gd name="connsiteY1" fmla="*/ 194231 h 197311"/>
              <a:gd name="connsiteX2" fmla="*/ 228198 w 236199"/>
              <a:gd name="connsiteY2" fmla="*/ 149116 h 197311"/>
              <a:gd name="connsiteX3" fmla="*/ 235149 w 236199"/>
              <a:gd name="connsiteY3" fmla="*/ 115542 h 197311"/>
              <a:gd name="connsiteX4" fmla="*/ 232919 w 236199"/>
              <a:gd name="connsiteY4" fmla="*/ 90492 h 197311"/>
              <a:gd name="connsiteX5" fmla="*/ 218755 w 236199"/>
              <a:gd name="connsiteY5" fmla="*/ 81443 h 197311"/>
              <a:gd name="connsiteX6" fmla="*/ 0 w 236199"/>
              <a:gd name="connsiteY6" fmla="*/ 0 h 197311"/>
              <a:gd name="connsiteX7" fmla="*/ 2623 w 236199"/>
              <a:gd name="connsiteY7" fmla="*/ 167739 h 1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99" h="197311">
                <a:moveTo>
                  <a:pt x="2623" y="167870"/>
                </a:moveTo>
                <a:cubicBezTo>
                  <a:pt x="14295" y="174427"/>
                  <a:pt x="87214" y="181903"/>
                  <a:pt x="151476" y="194231"/>
                </a:cubicBezTo>
                <a:cubicBezTo>
                  <a:pt x="178755" y="199477"/>
                  <a:pt x="208395" y="204722"/>
                  <a:pt x="228198" y="149116"/>
                </a:cubicBezTo>
                <a:cubicBezTo>
                  <a:pt x="232001" y="138361"/>
                  <a:pt x="233969" y="126952"/>
                  <a:pt x="235149" y="115542"/>
                </a:cubicBezTo>
                <a:cubicBezTo>
                  <a:pt x="235936" y="107410"/>
                  <a:pt x="237903" y="97574"/>
                  <a:pt x="232919" y="90492"/>
                </a:cubicBezTo>
                <a:cubicBezTo>
                  <a:pt x="229641" y="85771"/>
                  <a:pt x="224132" y="83410"/>
                  <a:pt x="218755" y="81443"/>
                </a:cubicBezTo>
                <a:cubicBezTo>
                  <a:pt x="164722" y="60066"/>
                  <a:pt x="0" y="0"/>
                  <a:pt x="0" y="0"/>
                </a:cubicBezTo>
                <a:lnTo>
                  <a:pt x="2623" y="1677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D774ABA-39D4-396B-8680-65284B0857B8}"/>
              </a:ext>
            </a:extLst>
          </p:cNvPr>
          <p:cNvSpPr/>
          <p:nvPr/>
        </p:nvSpPr>
        <p:spPr>
          <a:xfrm>
            <a:off x="1176709" y="8107272"/>
            <a:ext cx="176656" cy="610626"/>
          </a:xfrm>
          <a:custGeom>
            <a:avLst/>
            <a:gdLst>
              <a:gd name="connsiteX0" fmla="*/ 88525 w 176656"/>
              <a:gd name="connsiteY0" fmla="*/ 0 h 610626"/>
              <a:gd name="connsiteX1" fmla="*/ 0 w 176656"/>
              <a:gd name="connsiteY1" fmla="*/ 610626 h 610626"/>
              <a:gd name="connsiteX2" fmla="*/ 158821 w 176656"/>
              <a:gd name="connsiteY2" fmla="*/ 493249 h 610626"/>
              <a:gd name="connsiteX3" fmla="*/ 176657 w 176656"/>
              <a:gd name="connsiteY3" fmla="*/ 63082 h 610626"/>
              <a:gd name="connsiteX4" fmla="*/ 88525 w 176656"/>
              <a:gd name="connsiteY4" fmla="*/ 0 h 6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56" h="610626">
                <a:moveTo>
                  <a:pt x="88525" y="0"/>
                </a:moveTo>
                <a:lnTo>
                  <a:pt x="0" y="610626"/>
                </a:lnTo>
                <a:lnTo>
                  <a:pt x="158821" y="493249"/>
                </a:lnTo>
                <a:lnTo>
                  <a:pt x="176657" y="63082"/>
                </a:lnTo>
                <a:lnTo>
                  <a:pt x="88525" y="0"/>
                </a:lnTo>
                <a:close/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A570A81-7E64-DC14-1080-6EA81A19FFF9}"/>
              </a:ext>
            </a:extLst>
          </p:cNvPr>
          <p:cNvSpPr/>
          <p:nvPr/>
        </p:nvSpPr>
        <p:spPr>
          <a:xfrm>
            <a:off x="837428" y="8057058"/>
            <a:ext cx="425937" cy="652762"/>
          </a:xfrm>
          <a:custGeom>
            <a:avLst/>
            <a:gdLst>
              <a:gd name="connsiteX0" fmla="*/ 128656 w 425937"/>
              <a:gd name="connsiteY0" fmla="*/ 8903 h 652762"/>
              <a:gd name="connsiteX1" fmla="*/ 133378 w 425937"/>
              <a:gd name="connsiteY1" fmla="*/ 903 h 652762"/>
              <a:gd name="connsiteX2" fmla="*/ 141247 w 425937"/>
              <a:gd name="connsiteY2" fmla="*/ 378 h 652762"/>
              <a:gd name="connsiteX3" fmla="*/ 385445 w 425937"/>
              <a:gd name="connsiteY3" fmla="*/ 42345 h 652762"/>
              <a:gd name="connsiteX4" fmla="*/ 418363 w 425937"/>
              <a:gd name="connsiteY4" fmla="*/ 46805 h 652762"/>
              <a:gd name="connsiteX5" fmla="*/ 420855 w 425937"/>
              <a:gd name="connsiteY5" fmla="*/ 88772 h 652762"/>
              <a:gd name="connsiteX6" fmla="*/ 339281 w 425937"/>
              <a:gd name="connsiteY6" fmla="*/ 652578 h 652762"/>
              <a:gd name="connsiteX7" fmla="*/ 74492 w 425937"/>
              <a:gd name="connsiteY7" fmla="*/ 582676 h 652762"/>
              <a:gd name="connsiteX8" fmla="*/ 147542 w 425937"/>
              <a:gd name="connsiteY8" fmla="*/ 561561 h 652762"/>
              <a:gd name="connsiteX9" fmla="*/ 190034 w 425937"/>
              <a:gd name="connsiteY9" fmla="*/ 571791 h 652762"/>
              <a:gd name="connsiteX10" fmla="*/ 280788 w 425937"/>
              <a:gd name="connsiteY10" fmla="*/ 597234 h 652762"/>
              <a:gd name="connsiteX11" fmla="*/ 317248 w 425937"/>
              <a:gd name="connsiteY11" fmla="*/ 442348 h 652762"/>
              <a:gd name="connsiteX12" fmla="*/ 63345 w 425937"/>
              <a:gd name="connsiteY12" fmla="*/ 362478 h 652762"/>
              <a:gd name="connsiteX13" fmla="*/ 39869 w 425937"/>
              <a:gd name="connsiteY13" fmla="*/ 427397 h 652762"/>
              <a:gd name="connsiteX14" fmla="*/ 17180 w 425937"/>
              <a:gd name="connsiteY14" fmla="*/ 447856 h 652762"/>
              <a:gd name="connsiteX15" fmla="*/ 0 w 425937"/>
              <a:gd name="connsiteY15" fmla="*/ 441430 h 652762"/>
              <a:gd name="connsiteX16" fmla="*/ 69377 w 425937"/>
              <a:gd name="connsiteY16" fmla="*/ 224510 h 652762"/>
              <a:gd name="connsiteX17" fmla="*/ 101378 w 425937"/>
              <a:gd name="connsiteY17" fmla="*/ 108969 h 652762"/>
              <a:gd name="connsiteX18" fmla="*/ 128656 w 425937"/>
              <a:gd name="connsiteY18" fmla="*/ 8771 h 6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37" h="652762">
                <a:moveTo>
                  <a:pt x="128656" y="8903"/>
                </a:moveTo>
                <a:cubicBezTo>
                  <a:pt x="129574" y="5886"/>
                  <a:pt x="130624" y="2476"/>
                  <a:pt x="133378" y="903"/>
                </a:cubicBezTo>
                <a:cubicBezTo>
                  <a:pt x="135738" y="-409"/>
                  <a:pt x="138624" y="-15"/>
                  <a:pt x="141247" y="378"/>
                </a:cubicBezTo>
                <a:cubicBezTo>
                  <a:pt x="222427" y="12181"/>
                  <a:pt x="306756" y="19001"/>
                  <a:pt x="385445" y="42345"/>
                </a:cubicBezTo>
                <a:cubicBezTo>
                  <a:pt x="394232" y="44968"/>
                  <a:pt x="411806" y="40378"/>
                  <a:pt x="418363" y="46805"/>
                </a:cubicBezTo>
                <a:cubicBezTo>
                  <a:pt x="431609" y="59788"/>
                  <a:pt x="424133" y="70542"/>
                  <a:pt x="420855" y="88772"/>
                </a:cubicBezTo>
                <a:cubicBezTo>
                  <a:pt x="389248" y="269232"/>
                  <a:pt x="371018" y="472118"/>
                  <a:pt x="339281" y="652578"/>
                </a:cubicBezTo>
                <a:cubicBezTo>
                  <a:pt x="338625" y="656644"/>
                  <a:pt x="98755" y="592119"/>
                  <a:pt x="74492" y="582676"/>
                </a:cubicBezTo>
                <a:cubicBezTo>
                  <a:pt x="93640" y="582152"/>
                  <a:pt x="147542" y="561561"/>
                  <a:pt x="147542" y="561561"/>
                </a:cubicBezTo>
                <a:cubicBezTo>
                  <a:pt x="147542" y="561561"/>
                  <a:pt x="177312" y="569299"/>
                  <a:pt x="190034" y="571791"/>
                </a:cubicBezTo>
                <a:cubicBezTo>
                  <a:pt x="212198" y="575988"/>
                  <a:pt x="259018" y="590939"/>
                  <a:pt x="280788" y="597234"/>
                </a:cubicBezTo>
                <a:cubicBezTo>
                  <a:pt x="296789" y="549758"/>
                  <a:pt x="318428" y="444840"/>
                  <a:pt x="317248" y="442348"/>
                </a:cubicBezTo>
                <a:cubicBezTo>
                  <a:pt x="171148" y="406807"/>
                  <a:pt x="63345" y="362478"/>
                  <a:pt x="63345" y="362478"/>
                </a:cubicBezTo>
                <a:cubicBezTo>
                  <a:pt x="62033" y="364446"/>
                  <a:pt x="48525" y="410872"/>
                  <a:pt x="39869" y="427397"/>
                </a:cubicBezTo>
                <a:cubicBezTo>
                  <a:pt x="39869" y="427397"/>
                  <a:pt x="28066" y="443266"/>
                  <a:pt x="17180" y="447856"/>
                </a:cubicBezTo>
                <a:cubicBezTo>
                  <a:pt x="17180" y="446282"/>
                  <a:pt x="5902" y="445102"/>
                  <a:pt x="0" y="441430"/>
                </a:cubicBezTo>
                <a:cubicBezTo>
                  <a:pt x="27017" y="369692"/>
                  <a:pt x="49049" y="298478"/>
                  <a:pt x="69377" y="224510"/>
                </a:cubicBezTo>
                <a:cubicBezTo>
                  <a:pt x="80000" y="185953"/>
                  <a:pt x="90623" y="147526"/>
                  <a:pt x="101378" y="108969"/>
                </a:cubicBezTo>
                <a:cubicBezTo>
                  <a:pt x="111083" y="74083"/>
                  <a:pt x="112525" y="41034"/>
                  <a:pt x="128656" y="8771"/>
                </a:cubicBezTo>
              </a:path>
            </a:pathLst>
          </a:custGeom>
          <a:solidFill>
            <a:srgbClr val="AD9095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B11FD2-1C68-B254-30AA-2FEF2681E148}"/>
              </a:ext>
            </a:extLst>
          </p:cNvPr>
          <p:cNvSpPr/>
          <p:nvPr/>
        </p:nvSpPr>
        <p:spPr>
          <a:xfrm>
            <a:off x="858806" y="8417044"/>
            <a:ext cx="295870" cy="237247"/>
          </a:xfrm>
          <a:custGeom>
            <a:avLst/>
            <a:gdLst>
              <a:gd name="connsiteX0" fmla="*/ 35803 w 295870"/>
              <a:gd name="connsiteY0" fmla="*/ 0 h 237247"/>
              <a:gd name="connsiteX1" fmla="*/ 295870 w 295870"/>
              <a:gd name="connsiteY1" fmla="*/ 82230 h 237247"/>
              <a:gd name="connsiteX2" fmla="*/ 261903 w 295870"/>
              <a:gd name="connsiteY2" fmla="*/ 237247 h 237247"/>
              <a:gd name="connsiteX3" fmla="*/ 0 w 295870"/>
              <a:gd name="connsiteY3" fmla="*/ 148984 h 237247"/>
              <a:gd name="connsiteX4" fmla="*/ 35803 w 295870"/>
              <a:gd name="connsiteY4" fmla="*/ 0 h 2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" h="237247">
                <a:moveTo>
                  <a:pt x="35803" y="0"/>
                </a:moveTo>
                <a:lnTo>
                  <a:pt x="295870" y="82230"/>
                </a:lnTo>
                <a:lnTo>
                  <a:pt x="261903" y="237247"/>
                </a:lnTo>
                <a:lnTo>
                  <a:pt x="0" y="148984"/>
                </a:lnTo>
                <a:lnTo>
                  <a:pt x="35803" y="0"/>
                </a:lnTo>
                <a:close/>
              </a:path>
            </a:pathLst>
          </a:custGeom>
          <a:solidFill>
            <a:srgbClr val="906972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2D7203E-26BC-E6FA-5262-29B28C29D0CE}"/>
              </a:ext>
            </a:extLst>
          </p:cNvPr>
          <p:cNvSpPr/>
          <p:nvPr/>
        </p:nvSpPr>
        <p:spPr>
          <a:xfrm>
            <a:off x="820358" y="8484269"/>
            <a:ext cx="283716" cy="144455"/>
          </a:xfrm>
          <a:custGeom>
            <a:avLst/>
            <a:gdLst>
              <a:gd name="connsiteX0" fmla="*/ 76218 w 283716"/>
              <a:gd name="connsiteY0" fmla="*/ 100120 h 144455"/>
              <a:gd name="connsiteX1" fmla="*/ 172481 w 283716"/>
              <a:gd name="connsiteY1" fmla="*/ 140908 h 144455"/>
              <a:gd name="connsiteX2" fmla="*/ 246449 w 283716"/>
              <a:gd name="connsiteY2" fmla="*/ 115334 h 144455"/>
              <a:gd name="connsiteX3" fmla="*/ 283301 w 283716"/>
              <a:gd name="connsiteY3" fmla="*/ 68645 h 144455"/>
              <a:gd name="connsiteX4" fmla="*/ 277268 w 283716"/>
              <a:gd name="connsiteY4" fmla="*/ 63661 h 144455"/>
              <a:gd name="connsiteX5" fmla="*/ 126317 w 283716"/>
              <a:gd name="connsiteY5" fmla="*/ 13694 h 144455"/>
              <a:gd name="connsiteX6" fmla="*/ 75038 w 283716"/>
              <a:gd name="connsiteY6" fmla="*/ 185 h 144455"/>
              <a:gd name="connsiteX7" fmla="*/ 27431 w 283716"/>
              <a:gd name="connsiteY7" fmla="*/ 24841 h 144455"/>
              <a:gd name="connsiteX8" fmla="*/ 2119 w 283716"/>
              <a:gd name="connsiteY8" fmla="*/ 57497 h 144455"/>
              <a:gd name="connsiteX9" fmla="*/ 76349 w 283716"/>
              <a:gd name="connsiteY9" fmla="*/ 100120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16" h="144455">
                <a:moveTo>
                  <a:pt x="76218" y="100120"/>
                </a:moveTo>
                <a:cubicBezTo>
                  <a:pt x="73202" y="98940"/>
                  <a:pt x="136940" y="127661"/>
                  <a:pt x="172481" y="140908"/>
                </a:cubicBezTo>
                <a:cubicBezTo>
                  <a:pt x="203563" y="152449"/>
                  <a:pt x="224678" y="133694"/>
                  <a:pt x="246449" y="115334"/>
                </a:cubicBezTo>
                <a:cubicBezTo>
                  <a:pt x="256940" y="106547"/>
                  <a:pt x="287629" y="85563"/>
                  <a:pt x="283301" y="68645"/>
                </a:cubicBezTo>
                <a:cubicBezTo>
                  <a:pt x="282645" y="66022"/>
                  <a:pt x="279760" y="64710"/>
                  <a:pt x="277268" y="63661"/>
                </a:cubicBezTo>
                <a:cubicBezTo>
                  <a:pt x="227301" y="44382"/>
                  <a:pt x="177596" y="29038"/>
                  <a:pt x="126317" y="13694"/>
                </a:cubicBezTo>
                <a:cubicBezTo>
                  <a:pt x="110579" y="8972"/>
                  <a:pt x="91169" y="-1520"/>
                  <a:pt x="75038" y="185"/>
                </a:cubicBezTo>
                <a:cubicBezTo>
                  <a:pt x="57857" y="1890"/>
                  <a:pt x="41726" y="16579"/>
                  <a:pt x="27431" y="24841"/>
                </a:cubicBezTo>
                <a:cubicBezTo>
                  <a:pt x="27431" y="24841"/>
                  <a:pt x="-9028" y="46612"/>
                  <a:pt x="2119" y="57497"/>
                </a:cubicBezTo>
                <a:cubicBezTo>
                  <a:pt x="13267" y="68382"/>
                  <a:pt x="76349" y="100120"/>
                  <a:pt x="76349" y="100120"/>
                </a:cubicBezTo>
              </a:path>
            </a:pathLst>
          </a:custGeom>
          <a:solidFill>
            <a:srgbClr val="FCE4D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645B204-23DE-EC51-A628-1BF70E52AAA5}"/>
              </a:ext>
            </a:extLst>
          </p:cNvPr>
          <p:cNvSpPr/>
          <p:nvPr/>
        </p:nvSpPr>
        <p:spPr>
          <a:xfrm>
            <a:off x="840314" y="8051665"/>
            <a:ext cx="424834" cy="658102"/>
          </a:xfrm>
          <a:custGeom>
            <a:avLst/>
            <a:gdLst>
              <a:gd name="connsiteX0" fmla="*/ 0 w 424834"/>
              <a:gd name="connsiteY0" fmla="*/ 439216 h 658102"/>
              <a:gd name="connsiteX1" fmla="*/ 131673 w 424834"/>
              <a:gd name="connsiteY1" fmla="*/ 0 h 658102"/>
              <a:gd name="connsiteX2" fmla="*/ 415347 w 424834"/>
              <a:gd name="connsiteY2" fmla="*/ 52197 h 658102"/>
              <a:gd name="connsiteX3" fmla="*/ 424789 w 424834"/>
              <a:gd name="connsiteY3" fmla="*/ 64000 h 658102"/>
              <a:gd name="connsiteX4" fmla="*/ 336395 w 424834"/>
              <a:gd name="connsiteY4" fmla="*/ 658102 h 65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34" h="658102">
                <a:moveTo>
                  <a:pt x="0" y="439216"/>
                </a:moveTo>
                <a:cubicBezTo>
                  <a:pt x="19935" y="378494"/>
                  <a:pt x="117509" y="28590"/>
                  <a:pt x="131673" y="0"/>
                </a:cubicBezTo>
                <a:cubicBezTo>
                  <a:pt x="163542" y="1049"/>
                  <a:pt x="369182" y="38295"/>
                  <a:pt x="415347" y="52197"/>
                </a:cubicBezTo>
                <a:cubicBezTo>
                  <a:pt x="421248" y="53377"/>
                  <a:pt x="425314" y="57836"/>
                  <a:pt x="424789" y="64000"/>
                </a:cubicBezTo>
                <a:cubicBezTo>
                  <a:pt x="414560" y="176788"/>
                  <a:pt x="367609" y="470691"/>
                  <a:pt x="336395" y="658102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FBB1B01-B35B-E153-5509-62CA31D47FE3}"/>
              </a:ext>
            </a:extLst>
          </p:cNvPr>
          <p:cNvSpPr/>
          <p:nvPr/>
        </p:nvSpPr>
        <p:spPr>
          <a:xfrm>
            <a:off x="918478" y="8107272"/>
            <a:ext cx="435021" cy="606696"/>
          </a:xfrm>
          <a:custGeom>
            <a:avLst/>
            <a:gdLst>
              <a:gd name="connsiteX0" fmla="*/ 0 w 435021"/>
              <a:gd name="connsiteY0" fmla="*/ 535347 h 606696"/>
              <a:gd name="connsiteX1" fmla="*/ 263739 w 435021"/>
              <a:gd name="connsiteY1" fmla="*/ 606692 h 606696"/>
              <a:gd name="connsiteX2" fmla="*/ 407084 w 435021"/>
              <a:gd name="connsiteY2" fmla="*/ 495216 h 606696"/>
              <a:gd name="connsiteX3" fmla="*/ 435019 w 435021"/>
              <a:gd name="connsiteY3" fmla="*/ 63082 h 606696"/>
              <a:gd name="connsiteX4" fmla="*/ 346887 w 435021"/>
              <a:gd name="connsiteY4" fmla="*/ 0 h 6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21" h="606696">
                <a:moveTo>
                  <a:pt x="0" y="535347"/>
                </a:moveTo>
                <a:cubicBezTo>
                  <a:pt x="75148" y="560003"/>
                  <a:pt x="245772" y="607217"/>
                  <a:pt x="263739" y="606692"/>
                </a:cubicBezTo>
                <a:cubicBezTo>
                  <a:pt x="297313" y="600528"/>
                  <a:pt x="400920" y="505314"/>
                  <a:pt x="407084" y="495216"/>
                </a:cubicBezTo>
                <a:cubicBezTo>
                  <a:pt x="415609" y="481183"/>
                  <a:pt x="433445" y="179935"/>
                  <a:pt x="435019" y="63082"/>
                </a:cubicBezTo>
                <a:cubicBezTo>
                  <a:pt x="435412" y="53771"/>
                  <a:pt x="397642" y="33181"/>
                  <a:pt x="346887" y="0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AE6B8BE-BF13-0710-3CA5-3DC6F3720672}"/>
              </a:ext>
            </a:extLst>
          </p:cNvPr>
          <p:cNvSpPr/>
          <p:nvPr/>
        </p:nvSpPr>
        <p:spPr>
          <a:xfrm>
            <a:off x="880838" y="8425438"/>
            <a:ext cx="273886" cy="231476"/>
          </a:xfrm>
          <a:custGeom>
            <a:avLst/>
            <a:gdLst>
              <a:gd name="connsiteX0" fmla="*/ 146755 w 273886"/>
              <a:gd name="connsiteY0" fmla="*/ 203280 h 231476"/>
              <a:gd name="connsiteX1" fmla="*/ 245903 w 273886"/>
              <a:gd name="connsiteY1" fmla="*/ 231477 h 231476"/>
              <a:gd name="connsiteX2" fmla="*/ 273838 w 273886"/>
              <a:gd name="connsiteY2" fmla="*/ 73836 h 231476"/>
              <a:gd name="connsiteX3" fmla="*/ 18492 w 273886"/>
              <a:gd name="connsiteY3" fmla="*/ 0 h 231476"/>
              <a:gd name="connsiteX4" fmla="*/ 0 w 273886"/>
              <a:gd name="connsiteY4" fmla="*/ 60066 h 2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" h="231476">
                <a:moveTo>
                  <a:pt x="146755" y="203280"/>
                </a:moveTo>
                <a:cubicBezTo>
                  <a:pt x="203673" y="218624"/>
                  <a:pt x="216001" y="223346"/>
                  <a:pt x="245903" y="231477"/>
                </a:cubicBezTo>
                <a:cubicBezTo>
                  <a:pt x="249444" y="200001"/>
                  <a:pt x="275149" y="84328"/>
                  <a:pt x="273838" y="73836"/>
                </a:cubicBezTo>
                <a:cubicBezTo>
                  <a:pt x="198558" y="52066"/>
                  <a:pt x="111476" y="27148"/>
                  <a:pt x="18492" y="0"/>
                </a:cubicBezTo>
                <a:cubicBezTo>
                  <a:pt x="9836" y="26492"/>
                  <a:pt x="5246" y="42361"/>
                  <a:pt x="0" y="60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F699416-8CD1-A1AC-E8DC-1AA125D432F1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1A85161-7D07-95D2-8ECB-AA8163331DB3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9D135DD-C65A-F863-E2B2-BC4FF212B67B}"/>
              </a:ext>
            </a:extLst>
          </p:cNvPr>
          <p:cNvSpPr/>
          <p:nvPr/>
        </p:nvSpPr>
        <p:spPr>
          <a:xfrm>
            <a:off x="542476" y="8397503"/>
            <a:ext cx="236591" cy="189066"/>
          </a:xfrm>
          <a:custGeom>
            <a:avLst/>
            <a:gdLst>
              <a:gd name="connsiteX0" fmla="*/ 0 w 236591"/>
              <a:gd name="connsiteY0" fmla="*/ 0 h 189066"/>
              <a:gd name="connsiteX1" fmla="*/ 236591 w 236591"/>
              <a:gd name="connsiteY1" fmla="*/ 88394 h 189066"/>
              <a:gd name="connsiteX2" fmla="*/ 172067 w 236591"/>
              <a:gd name="connsiteY2" fmla="*/ 188329 h 189066"/>
              <a:gd name="connsiteX3" fmla="*/ 1180 w 236591"/>
              <a:gd name="connsiteY3" fmla="*/ 164066 h 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91" h="189066">
                <a:moveTo>
                  <a:pt x="0" y="0"/>
                </a:moveTo>
                <a:cubicBezTo>
                  <a:pt x="40525" y="12197"/>
                  <a:pt x="236591" y="63738"/>
                  <a:pt x="236591" y="88394"/>
                </a:cubicBezTo>
                <a:cubicBezTo>
                  <a:pt x="236591" y="123017"/>
                  <a:pt x="220985" y="197247"/>
                  <a:pt x="172067" y="188329"/>
                </a:cubicBezTo>
                <a:cubicBezTo>
                  <a:pt x="115279" y="184394"/>
                  <a:pt x="56918" y="173640"/>
                  <a:pt x="1180" y="164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E8C8E83-8B26-B192-98D0-7F5B719E3776}"/>
              </a:ext>
            </a:extLst>
          </p:cNvPr>
          <p:cNvSpPr/>
          <p:nvPr/>
        </p:nvSpPr>
        <p:spPr>
          <a:xfrm>
            <a:off x="847658" y="8480090"/>
            <a:ext cx="256283" cy="146564"/>
          </a:xfrm>
          <a:custGeom>
            <a:avLst/>
            <a:gdLst>
              <a:gd name="connsiteX0" fmla="*/ 0 w 256283"/>
              <a:gd name="connsiteY0" fmla="*/ 29151 h 146564"/>
              <a:gd name="connsiteX1" fmla="*/ 58623 w 256283"/>
              <a:gd name="connsiteY1" fmla="*/ 36 h 146564"/>
              <a:gd name="connsiteX2" fmla="*/ 249837 w 256283"/>
              <a:gd name="connsiteY2" fmla="*/ 67971 h 146564"/>
              <a:gd name="connsiteX3" fmla="*/ 255870 w 256283"/>
              <a:gd name="connsiteY3" fmla="*/ 72955 h 146564"/>
              <a:gd name="connsiteX4" fmla="*/ 219018 w 256283"/>
              <a:gd name="connsiteY4" fmla="*/ 119643 h 146564"/>
              <a:gd name="connsiteX5" fmla="*/ 153443 w 256283"/>
              <a:gd name="connsiteY5" fmla="*/ 143250 h 146564"/>
              <a:gd name="connsiteX6" fmla="*/ 11016 w 256283"/>
              <a:gd name="connsiteY6" fmla="*/ 8606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83" h="146564">
                <a:moveTo>
                  <a:pt x="0" y="29151"/>
                </a:moveTo>
                <a:cubicBezTo>
                  <a:pt x="14426" y="20889"/>
                  <a:pt x="41574" y="1741"/>
                  <a:pt x="58623" y="36"/>
                </a:cubicBezTo>
                <a:cubicBezTo>
                  <a:pt x="74755" y="-1538"/>
                  <a:pt x="199870" y="48692"/>
                  <a:pt x="249837" y="67971"/>
                </a:cubicBezTo>
                <a:cubicBezTo>
                  <a:pt x="252329" y="68889"/>
                  <a:pt x="255214" y="70332"/>
                  <a:pt x="255870" y="72955"/>
                </a:cubicBezTo>
                <a:cubicBezTo>
                  <a:pt x="260198" y="89873"/>
                  <a:pt x="229378" y="110856"/>
                  <a:pt x="219018" y="119643"/>
                </a:cubicBezTo>
                <a:cubicBezTo>
                  <a:pt x="197378" y="138004"/>
                  <a:pt x="185050" y="153611"/>
                  <a:pt x="153443" y="143250"/>
                </a:cubicBezTo>
                <a:cubicBezTo>
                  <a:pt x="117902" y="131578"/>
                  <a:pt x="50623" y="104037"/>
                  <a:pt x="11016" y="86069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E5E94FA-4504-3A12-1782-4BDBA47E0548}"/>
              </a:ext>
            </a:extLst>
          </p:cNvPr>
          <p:cNvSpPr/>
          <p:nvPr/>
        </p:nvSpPr>
        <p:spPr>
          <a:xfrm>
            <a:off x="786149" y="8495665"/>
            <a:ext cx="142707" cy="66937"/>
          </a:xfrm>
          <a:custGeom>
            <a:avLst/>
            <a:gdLst>
              <a:gd name="connsiteX0" fmla="*/ 131 w 142707"/>
              <a:gd name="connsiteY0" fmla="*/ 4003 h 66937"/>
              <a:gd name="connsiteX1" fmla="*/ 142427 w 142707"/>
              <a:gd name="connsiteY1" fmla="*/ 41642 h 66937"/>
              <a:gd name="connsiteX2" fmla="*/ 51279 w 142707"/>
              <a:gd name="connsiteY2" fmla="*/ 50167 h 66937"/>
              <a:gd name="connsiteX3" fmla="*/ 2623 w 142707"/>
              <a:gd name="connsiteY3" fmla="*/ 61970 h 66937"/>
              <a:gd name="connsiteX4" fmla="*/ 0 w 142707"/>
              <a:gd name="connsiteY4" fmla="*/ 4003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66937">
                <a:moveTo>
                  <a:pt x="131" y="4003"/>
                </a:moveTo>
                <a:cubicBezTo>
                  <a:pt x="37377" y="-8981"/>
                  <a:pt x="103869" y="11216"/>
                  <a:pt x="142427" y="41642"/>
                </a:cubicBezTo>
                <a:cubicBezTo>
                  <a:pt x="147804" y="84921"/>
                  <a:pt x="74492" y="62101"/>
                  <a:pt x="51279" y="50167"/>
                </a:cubicBezTo>
                <a:lnTo>
                  <a:pt x="2623" y="61970"/>
                </a:lnTo>
                <a:lnTo>
                  <a:pt x="0" y="4003"/>
                </a:lnTo>
                <a:close/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B9787D7-95D5-448B-617A-D18D5EE2B309}"/>
              </a:ext>
            </a:extLst>
          </p:cNvPr>
          <p:cNvSpPr/>
          <p:nvPr/>
        </p:nvSpPr>
        <p:spPr>
          <a:xfrm>
            <a:off x="746936" y="8493698"/>
            <a:ext cx="222538" cy="147003"/>
          </a:xfrm>
          <a:custGeom>
            <a:avLst/>
            <a:gdLst>
              <a:gd name="connsiteX0" fmla="*/ 33705 w 222538"/>
              <a:gd name="connsiteY0" fmla="*/ 5314 h 147003"/>
              <a:gd name="connsiteX1" fmla="*/ 165378 w 222538"/>
              <a:gd name="connsiteY1" fmla="*/ 34691 h 147003"/>
              <a:gd name="connsiteX2" fmla="*/ 179149 w 222538"/>
              <a:gd name="connsiteY2" fmla="*/ 61707 h 147003"/>
              <a:gd name="connsiteX3" fmla="*/ 98623 w 222538"/>
              <a:gd name="connsiteY3" fmla="*/ 61707 h 147003"/>
              <a:gd name="connsiteX4" fmla="*/ 144394 w 222538"/>
              <a:gd name="connsiteY4" fmla="*/ 97249 h 147003"/>
              <a:gd name="connsiteX5" fmla="*/ 202231 w 222538"/>
              <a:gd name="connsiteY5" fmla="*/ 113380 h 147003"/>
              <a:gd name="connsiteX6" fmla="*/ 221903 w 222538"/>
              <a:gd name="connsiteY6" fmla="*/ 135019 h 147003"/>
              <a:gd name="connsiteX7" fmla="*/ 128525 w 222538"/>
              <a:gd name="connsiteY7" fmla="*/ 142364 h 147003"/>
              <a:gd name="connsiteX8" fmla="*/ 0 w 222538"/>
              <a:gd name="connsiteY8" fmla="*/ 92003 h 1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38" h="147003">
                <a:moveTo>
                  <a:pt x="33705" y="5314"/>
                </a:moveTo>
                <a:cubicBezTo>
                  <a:pt x="79214" y="-9244"/>
                  <a:pt x="120001" y="7937"/>
                  <a:pt x="165378" y="34691"/>
                </a:cubicBezTo>
                <a:cubicBezTo>
                  <a:pt x="174165" y="39806"/>
                  <a:pt x="194624" y="48068"/>
                  <a:pt x="179149" y="61707"/>
                </a:cubicBezTo>
                <a:cubicBezTo>
                  <a:pt x="164853" y="74298"/>
                  <a:pt x="116329" y="66298"/>
                  <a:pt x="98623" y="61707"/>
                </a:cubicBezTo>
                <a:cubicBezTo>
                  <a:pt x="98623" y="61707"/>
                  <a:pt x="131279" y="92790"/>
                  <a:pt x="144394" y="97249"/>
                </a:cubicBezTo>
                <a:cubicBezTo>
                  <a:pt x="157509" y="101708"/>
                  <a:pt x="202231" y="113380"/>
                  <a:pt x="202231" y="113380"/>
                </a:cubicBezTo>
                <a:cubicBezTo>
                  <a:pt x="206034" y="115216"/>
                  <a:pt x="226362" y="123741"/>
                  <a:pt x="221903" y="135019"/>
                </a:cubicBezTo>
                <a:cubicBezTo>
                  <a:pt x="214821" y="153380"/>
                  <a:pt x="157903" y="146167"/>
                  <a:pt x="128525" y="142364"/>
                </a:cubicBezTo>
                <a:cubicBezTo>
                  <a:pt x="91279" y="137511"/>
                  <a:pt x="53246" y="119544"/>
                  <a:pt x="0" y="92003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575A685-5916-CB6A-098A-DF77207C41F2}"/>
              </a:ext>
            </a:extLst>
          </p:cNvPr>
          <p:cNvSpPr/>
          <p:nvPr/>
        </p:nvSpPr>
        <p:spPr>
          <a:xfrm>
            <a:off x="925288" y="8436585"/>
            <a:ext cx="6567" cy="40918"/>
          </a:xfrm>
          <a:custGeom>
            <a:avLst/>
            <a:gdLst>
              <a:gd name="connsiteX0" fmla="*/ 6568 w 6567"/>
              <a:gd name="connsiteY0" fmla="*/ 0 h 40918"/>
              <a:gd name="connsiteX1" fmla="*/ 10 w 6567"/>
              <a:gd name="connsiteY1" fmla="*/ 40918 h 4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7" h="40918">
                <a:moveTo>
                  <a:pt x="6568" y="0"/>
                </a:moveTo>
                <a:cubicBezTo>
                  <a:pt x="4600" y="6295"/>
                  <a:pt x="-252" y="34230"/>
                  <a:pt x="10" y="40918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9E2C2C1-7381-049B-08A4-2263D5BF3B5F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70CE447-7321-72B7-E7B2-F283C3C2BB8C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  <a:close/>
              </a:path>
            </a:pathLst>
          </a:custGeom>
          <a:noFill/>
          <a:ln w="8322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0DB9E6-2E2F-CE18-53FB-039C598AA7EA}"/>
              </a:ext>
            </a:extLst>
          </p:cNvPr>
          <p:cNvSpPr/>
          <p:nvPr/>
        </p:nvSpPr>
        <p:spPr>
          <a:xfrm>
            <a:off x="943488" y="8117619"/>
            <a:ext cx="73835" cy="197863"/>
          </a:xfrm>
          <a:custGeom>
            <a:avLst/>
            <a:gdLst>
              <a:gd name="connsiteX0" fmla="*/ 73613 w 73835"/>
              <a:gd name="connsiteY0" fmla="*/ 14177 h 197863"/>
              <a:gd name="connsiteX1" fmla="*/ 71515 w 73835"/>
              <a:gd name="connsiteY1" fmla="*/ 33194 h 197863"/>
              <a:gd name="connsiteX2" fmla="*/ 39384 w 73835"/>
              <a:gd name="connsiteY2" fmla="*/ 171949 h 197863"/>
              <a:gd name="connsiteX3" fmla="*/ 26662 w 73835"/>
              <a:gd name="connsiteY3" fmla="*/ 195556 h 197863"/>
              <a:gd name="connsiteX4" fmla="*/ 4761 w 73835"/>
              <a:gd name="connsiteY4" fmla="*/ 191883 h 197863"/>
              <a:gd name="connsiteX5" fmla="*/ 2138 w 73835"/>
              <a:gd name="connsiteY5" fmla="*/ 161326 h 197863"/>
              <a:gd name="connsiteX6" fmla="*/ 35318 w 73835"/>
              <a:gd name="connsiteY6" fmla="*/ 13259 h 197863"/>
              <a:gd name="connsiteX7" fmla="*/ 59056 w 73835"/>
              <a:gd name="connsiteY7" fmla="*/ 1063 h 197863"/>
              <a:gd name="connsiteX8" fmla="*/ 73613 w 73835"/>
              <a:gd name="connsiteY8" fmla="*/ 13915 h 1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35" h="197863">
                <a:moveTo>
                  <a:pt x="73613" y="14177"/>
                </a:moveTo>
                <a:cubicBezTo>
                  <a:pt x="74400" y="20473"/>
                  <a:pt x="72958" y="26899"/>
                  <a:pt x="71515" y="33194"/>
                </a:cubicBezTo>
                <a:cubicBezTo>
                  <a:pt x="60761" y="79489"/>
                  <a:pt x="50007" y="125785"/>
                  <a:pt x="39384" y="171949"/>
                </a:cubicBezTo>
                <a:cubicBezTo>
                  <a:pt x="37285" y="180867"/>
                  <a:pt x="34531" y="190834"/>
                  <a:pt x="26662" y="195556"/>
                </a:cubicBezTo>
                <a:cubicBezTo>
                  <a:pt x="19711" y="199752"/>
                  <a:pt x="10006" y="198047"/>
                  <a:pt x="4761" y="191883"/>
                </a:cubicBezTo>
                <a:cubicBezTo>
                  <a:pt x="-2059" y="183752"/>
                  <a:pt x="-223" y="171687"/>
                  <a:pt x="2138" y="161326"/>
                </a:cubicBezTo>
                <a:cubicBezTo>
                  <a:pt x="6990" y="139818"/>
                  <a:pt x="30728" y="24407"/>
                  <a:pt x="35318" y="13259"/>
                </a:cubicBezTo>
                <a:cubicBezTo>
                  <a:pt x="39121" y="4210"/>
                  <a:pt x="50007" y="-2741"/>
                  <a:pt x="59056" y="1063"/>
                </a:cubicBezTo>
                <a:cubicBezTo>
                  <a:pt x="60236" y="1587"/>
                  <a:pt x="72433" y="3423"/>
                  <a:pt x="73613" y="13915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DB8558-E410-0821-D93B-1863BB931776}"/>
              </a:ext>
            </a:extLst>
          </p:cNvPr>
          <p:cNvSpPr/>
          <p:nvPr/>
        </p:nvSpPr>
        <p:spPr>
          <a:xfrm>
            <a:off x="969030" y="8203894"/>
            <a:ext cx="23296" cy="24321"/>
          </a:xfrm>
          <a:custGeom>
            <a:avLst/>
            <a:gdLst>
              <a:gd name="connsiteX0" fmla="*/ 23285 w 23296"/>
              <a:gd name="connsiteY0" fmla="*/ 12493 h 24321"/>
              <a:gd name="connsiteX1" fmla="*/ 6891 w 23296"/>
              <a:gd name="connsiteY1" fmla="*/ 821 h 24321"/>
              <a:gd name="connsiteX2" fmla="*/ 72 w 23296"/>
              <a:gd name="connsiteY2" fmla="*/ 14592 h 24321"/>
              <a:gd name="connsiteX3" fmla="*/ 12006 w 23296"/>
              <a:gd name="connsiteY3" fmla="*/ 24297 h 24321"/>
              <a:gd name="connsiteX4" fmla="*/ 23285 w 23296"/>
              <a:gd name="connsiteY4" fmla="*/ 12493 h 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6" h="24321">
                <a:moveTo>
                  <a:pt x="23285" y="12493"/>
                </a:moveTo>
                <a:cubicBezTo>
                  <a:pt x="23023" y="4624"/>
                  <a:pt x="14105" y="-2458"/>
                  <a:pt x="6891" y="821"/>
                </a:cubicBezTo>
                <a:cubicBezTo>
                  <a:pt x="1908" y="3051"/>
                  <a:pt x="-453" y="9083"/>
                  <a:pt x="72" y="14592"/>
                </a:cubicBezTo>
                <a:cubicBezTo>
                  <a:pt x="596" y="19969"/>
                  <a:pt x="4793" y="23903"/>
                  <a:pt x="12006" y="24297"/>
                </a:cubicBezTo>
                <a:cubicBezTo>
                  <a:pt x="19219" y="24690"/>
                  <a:pt x="23547" y="20362"/>
                  <a:pt x="23285" y="12493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276" name="グラフィックス 7">
            <a:extLst>
              <a:ext uri="{FF2B5EF4-FFF2-40B4-BE49-F238E27FC236}">
                <a16:creationId xmlns:a16="http://schemas.microsoft.com/office/drawing/2014/main" id="{DA8270A7-9987-4A49-B9E5-E50D5F76EA59}"/>
              </a:ext>
            </a:extLst>
          </p:cNvPr>
          <p:cNvGrpSpPr/>
          <p:nvPr/>
        </p:nvGrpSpPr>
        <p:grpSpPr>
          <a:xfrm>
            <a:off x="334772" y="2268382"/>
            <a:ext cx="3058657" cy="554946"/>
            <a:chOff x="426823" y="699921"/>
            <a:chExt cx="3058657" cy="554946"/>
          </a:xfrm>
        </p:grpSpPr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F4B1880A-BAEE-44D8-AF6D-B2F815A5ED25}"/>
                </a:ext>
              </a:extLst>
            </p:cNvPr>
            <p:cNvSpPr/>
            <p:nvPr/>
          </p:nvSpPr>
          <p:spPr>
            <a:xfrm>
              <a:off x="695989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C798BDF-0BCC-4B88-9357-0B9A4B598A3F}"/>
                </a:ext>
              </a:extLst>
            </p:cNvPr>
            <p:cNvSpPr/>
            <p:nvPr/>
          </p:nvSpPr>
          <p:spPr>
            <a:xfrm>
              <a:off x="917999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0FF24743-91B8-44A9-AE40-0A2AC44C92D5}"/>
                </a:ext>
              </a:extLst>
            </p:cNvPr>
            <p:cNvSpPr/>
            <p:nvPr/>
          </p:nvSpPr>
          <p:spPr>
            <a:xfrm>
              <a:off x="438954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C6E8B66-29C7-42AC-869E-4377BA1D7B19}"/>
                </a:ext>
              </a:extLst>
            </p:cNvPr>
            <p:cNvSpPr/>
            <p:nvPr/>
          </p:nvSpPr>
          <p:spPr>
            <a:xfrm>
              <a:off x="417144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5A763246-0F1A-44DF-B5BF-A5CE02B92DB1}"/>
                </a:ext>
              </a:extLst>
            </p:cNvPr>
            <p:cNvSpPr/>
            <p:nvPr/>
          </p:nvSpPr>
          <p:spPr>
            <a:xfrm>
              <a:off x="463946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D0248D6-8EBC-4603-98E2-71F5E7F1ED26}"/>
                </a:ext>
              </a:extLst>
            </p:cNvPr>
            <p:cNvSpPr/>
            <p:nvPr/>
          </p:nvSpPr>
          <p:spPr>
            <a:xfrm>
              <a:off x="464075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45F78-EC57-44F3-A24B-807F397FDD6D}"/>
              </a:ext>
            </a:extLst>
          </p:cNvPr>
          <p:cNvSpPr txBox="1"/>
          <p:nvPr/>
        </p:nvSpPr>
        <p:spPr>
          <a:xfrm>
            <a:off x="290073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</a:p>
        </p:txBody>
      </p:sp>
      <p:grpSp>
        <p:nvGrpSpPr>
          <p:cNvPr id="283" name="グラフィックス 8">
            <a:extLst>
              <a:ext uri="{FF2B5EF4-FFF2-40B4-BE49-F238E27FC236}">
                <a16:creationId xmlns:a16="http://schemas.microsoft.com/office/drawing/2014/main" id="{AE026621-FC13-48C2-8675-593FD111BF6C}"/>
              </a:ext>
            </a:extLst>
          </p:cNvPr>
          <p:cNvGrpSpPr/>
          <p:nvPr/>
        </p:nvGrpSpPr>
        <p:grpSpPr>
          <a:xfrm>
            <a:off x="3499421" y="2261929"/>
            <a:ext cx="3079387" cy="567852"/>
            <a:chOff x="3601016" y="690242"/>
            <a:chExt cx="3079387" cy="567852"/>
          </a:xfrm>
        </p:grpSpPr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5D835EF-D696-4380-A714-75A9FB90E1E6}"/>
                </a:ext>
              </a:extLst>
            </p:cNvPr>
            <p:cNvSpPr/>
            <p:nvPr/>
          </p:nvSpPr>
          <p:spPr>
            <a:xfrm>
              <a:off x="3879861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178B6D7B-1E7C-499C-B420-BC050913B8B9}"/>
                </a:ext>
              </a:extLst>
            </p:cNvPr>
            <p:cNvSpPr/>
            <p:nvPr/>
          </p:nvSpPr>
          <p:spPr>
            <a:xfrm>
              <a:off x="4101871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D1C0F1CB-EE0E-4242-AE48-CD1B4464CE22}"/>
                </a:ext>
              </a:extLst>
            </p:cNvPr>
            <p:cNvSpPr/>
            <p:nvPr/>
          </p:nvSpPr>
          <p:spPr>
            <a:xfrm>
              <a:off x="3622826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C27C9DF-9A0D-49DD-9472-37F5F2E929CE}"/>
                </a:ext>
              </a:extLst>
            </p:cNvPr>
            <p:cNvSpPr/>
            <p:nvPr/>
          </p:nvSpPr>
          <p:spPr>
            <a:xfrm>
              <a:off x="3601016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FEC0B68-F8C6-44AA-BE98-C6D08DF99F68}"/>
                </a:ext>
              </a:extLst>
            </p:cNvPr>
            <p:cNvSpPr/>
            <p:nvPr/>
          </p:nvSpPr>
          <p:spPr>
            <a:xfrm>
              <a:off x="3647818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9A76ECFA-38F2-4BDD-84C9-CC3D62C639C7}"/>
                </a:ext>
              </a:extLst>
            </p:cNvPr>
            <p:cNvSpPr/>
            <p:nvPr/>
          </p:nvSpPr>
          <p:spPr>
            <a:xfrm>
              <a:off x="3647947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BE7013-9DC5-4423-B465-0714D50D7885}"/>
              </a:ext>
            </a:extLst>
          </p:cNvPr>
          <p:cNvSpPr txBox="1"/>
          <p:nvPr/>
        </p:nvSpPr>
        <p:spPr>
          <a:xfrm>
            <a:off x="3457519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便利</a:t>
            </a:r>
            <a:endParaRPr lang="ja-JP" altLang="en-US" sz="1900" b="1" i="0" u="none" strike="noStrike" baseline="300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53F4D1-E11C-4C03-BC39-21DD764CEBB3}"/>
              </a:ext>
            </a:extLst>
          </p:cNvPr>
          <p:cNvSpPr/>
          <p:nvPr/>
        </p:nvSpPr>
        <p:spPr>
          <a:xfrm>
            <a:off x="3564643" y="408192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313" name="四角形: 角を丸くする 312">
            <a:extLst>
              <a:ext uri="{FF2B5EF4-FFF2-40B4-BE49-F238E27FC236}">
                <a16:creationId xmlns:a16="http://schemas.microsoft.com/office/drawing/2014/main" id="{63AEE869-ABE6-4902-A505-2099CE5F2CFD}"/>
              </a:ext>
            </a:extLst>
          </p:cNvPr>
          <p:cNvSpPr/>
          <p:nvPr/>
        </p:nvSpPr>
        <p:spPr>
          <a:xfrm>
            <a:off x="341653" y="5127334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14" name="四角形: 角を丸くする 313">
            <a:extLst>
              <a:ext uri="{FF2B5EF4-FFF2-40B4-BE49-F238E27FC236}">
                <a16:creationId xmlns:a16="http://schemas.microsoft.com/office/drawing/2014/main" id="{D3983CBF-009D-4324-B43C-6CEA33AA0D81}"/>
              </a:ext>
            </a:extLst>
          </p:cNvPr>
          <p:cNvSpPr/>
          <p:nvPr/>
        </p:nvSpPr>
        <p:spPr>
          <a:xfrm>
            <a:off x="341653" y="6590351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15" name="四角形: 角を丸くする 314">
            <a:extLst>
              <a:ext uri="{FF2B5EF4-FFF2-40B4-BE49-F238E27FC236}">
                <a16:creationId xmlns:a16="http://schemas.microsoft.com/office/drawing/2014/main" id="{82D7B936-074D-4E21-800C-17F9D27D9B74}"/>
              </a:ext>
            </a:extLst>
          </p:cNvPr>
          <p:cNvSpPr/>
          <p:nvPr/>
        </p:nvSpPr>
        <p:spPr>
          <a:xfrm>
            <a:off x="6140997" y="5919632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36D3EF1-BBBC-43A8-B5C2-88D26021B111}"/>
              </a:ext>
            </a:extLst>
          </p:cNvPr>
          <p:cNvSpPr txBox="1"/>
          <p:nvPr/>
        </p:nvSpPr>
        <p:spPr>
          <a:xfrm>
            <a:off x="406720" y="7431506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E6C9D286-3601-46DF-BBE1-FEC84D04C84C}"/>
              </a:ext>
            </a:extLst>
          </p:cNvPr>
          <p:cNvSpPr txBox="1"/>
          <p:nvPr/>
        </p:nvSpPr>
        <p:spPr>
          <a:xfrm>
            <a:off x="1884473" y="7393529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C0BF1E5-5784-4F5A-AF9C-11FECD645CCB}"/>
              </a:ext>
            </a:extLst>
          </p:cNvPr>
          <p:cNvSpPr txBox="1"/>
          <p:nvPr/>
        </p:nvSpPr>
        <p:spPr>
          <a:xfrm>
            <a:off x="5207273" y="7382102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7ED3D492-1418-4E25-B397-A4D09AFE6B86}"/>
              </a:ext>
            </a:extLst>
          </p:cNvPr>
          <p:cNvSpPr txBox="1"/>
          <p:nvPr/>
        </p:nvSpPr>
        <p:spPr>
          <a:xfrm>
            <a:off x="454741" y="6086800"/>
            <a:ext cx="767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7443B986-1FED-4855-8CF7-122C792FFD3B}"/>
              </a:ext>
            </a:extLst>
          </p:cNvPr>
          <p:cNvSpPr txBox="1"/>
          <p:nvPr/>
        </p:nvSpPr>
        <p:spPr>
          <a:xfrm>
            <a:off x="1102170" y="6081737"/>
            <a:ext cx="858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DF6618C9-FB2C-486C-A47C-365B46882D37}"/>
              </a:ext>
            </a:extLst>
          </p:cNvPr>
          <p:cNvSpPr txBox="1"/>
          <p:nvPr/>
        </p:nvSpPr>
        <p:spPr>
          <a:xfrm>
            <a:off x="2049798" y="6156734"/>
            <a:ext cx="756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証明写真機</a:t>
            </a:r>
          </a:p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90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F382F791-0267-4E83-8C03-3CE7DE05C921}"/>
              </a:ext>
            </a:extLst>
          </p:cNvPr>
          <p:cNvSpPr txBox="1"/>
          <p:nvPr/>
        </p:nvSpPr>
        <p:spPr>
          <a:xfrm>
            <a:off x="2796770" y="6156734"/>
            <a:ext cx="7569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郵送</a:t>
            </a:r>
            <a:endParaRPr kumimoji="1" lang="en-US" altLang="ja-JP" sz="900" spc="-6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3EDF2734-976B-4A98-889C-6E31E288AB6B}"/>
              </a:ext>
            </a:extLst>
          </p:cNvPr>
          <p:cNvSpPr txBox="1"/>
          <p:nvPr/>
        </p:nvSpPr>
        <p:spPr>
          <a:xfrm>
            <a:off x="661282" y="6247832"/>
            <a:ext cx="107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オンライン申請</a:t>
            </a:r>
            <a:endParaRPr kumimoji="1" lang="en-US" altLang="ja-JP"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4" name="グラフィックス 263">
            <a:extLst>
              <a:ext uri="{FF2B5EF4-FFF2-40B4-BE49-F238E27FC236}">
                <a16:creationId xmlns:a16="http://schemas.microsoft.com/office/drawing/2014/main" id="{F8845B66-8C11-4F01-96CD-A09821DE48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1854" y="5805853"/>
            <a:ext cx="298902" cy="271729"/>
          </a:xfrm>
          <a:prstGeom prst="rect">
            <a:avLst/>
          </a:prstGeom>
        </p:spPr>
      </p:pic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7113EE77-F1F3-4D84-9A86-F74309CD333A}"/>
              </a:ext>
            </a:extLst>
          </p:cNvPr>
          <p:cNvSpPr/>
          <p:nvPr/>
        </p:nvSpPr>
        <p:spPr>
          <a:xfrm>
            <a:off x="392530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D026B8E-6F57-43B5-8934-1962E14E339B}"/>
              </a:ext>
            </a:extLst>
          </p:cNvPr>
          <p:cNvSpPr/>
          <p:nvPr/>
        </p:nvSpPr>
        <p:spPr>
          <a:xfrm>
            <a:off x="1993998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0210A93-C99F-4297-AA8F-5C620C9C384E}"/>
              </a:ext>
            </a:extLst>
          </p:cNvPr>
          <p:cNvSpPr/>
          <p:nvPr/>
        </p:nvSpPr>
        <p:spPr>
          <a:xfrm>
            <a:off x="2783406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2BAED50-D418-4AE9-9F74-66896EEC25A0}"/>
              </a:ext>
            </a:extLst>
          </p:cNvPr>
          <p:cNvGrpSpPr/>
          <p:nvPr/>
        </p:nvGrpSpPr>
        <p:grpSpPr>
          <a:xfrm>
            <a:off x="3923856" y="6100574"/>
            <a:ext cx="288000" cy="330333"/>
            <a:chOff x="3971410" y="5993748"/>
            <a:chExt cx="288000" cy="330333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8B27463-46E5-4A21-A6FE-AC680E68A946}"/>
                </a:ext>
              </a:extLst>
            </p:cNvPr>
            <p:cNvSpPr/>
            <p:nvPr/>
          </p:nvSpPr>
          <p:spPr>
            <a:xfrm>
              <a:off x="3971410" y="5993748"/>
              <a:ext cx="288000" cy="330333"/>
            </a:xfrm>
            <a:custGeom>
              <a:avLst/>
              <a:gdLst>
                <a:gd name="connsiteX0" fmla="*/ 235996 w 245702"/>
                <a:gd name="connsiteY0" fmla="*/ 253058 h 300303"/>
                <a:gd name="connsiteX1" fmla="*/ 66461 w 245702"/>
                <a:gd name="connsiteY1" fmla="*/ 287730 h 300303"/>
                <a:gd name="connsiteX2" fmla="*/ 61956 w 245702"/>
                <a:gd name="connsiteY2" fmla="*/ 284727 h 300303"/>
                <a:gd name="connsiteX3" fmla="*/ 14726 w 245702"/>
                <a:gd name="connsiteY3" fmla="*/ 53766 h 300303"/>
                <a:gd name="connsiteX4" fmla="*/ 17730 w 245702"/>
                <a:gd name="connsiteY4" fmla="*/ 49261 h 300303"/>
                <a:gd name="connsiteX5" fmla="*/ 187264 w 245702"/>
                <a:gd name="connsiteY5" fmla="*/ 14726 h 300303"/>
                <a:gd name="connsiteX6" fmla="*/ 191769 w 245702"/>
                <a:gd name="connsiteY6" fmla="*/ 17730 h 300303"/>
                <a:gd name="connsiteX7" fmla="*/ 238999 w 245702"/>
                <a:gd name="connsiteY7" fmla="*/ 248690 h 300303"/>
                <a:gd name="connsiteX8" fmla="*/ 235996 w 245702"/>
                <a:gd name="connsiteY8" fmla="*/ 253195 h 30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02" h="300303">
                  <a:moveTo>
                    <a:pt x="235996" y="253058"/>
                  </a:moveTo>
                  <a:lnTo>
                    <a:pt x="66461" y="287730"/>
                  </a:lnTo>
                  <a:cubicBezTo>
                    <a:pt x="64413" y="288139"/>
                    <a:pt x="62366" y="286774"/>
                    <a:pt x="61956" y="284727"/>
                  </a:cubicBezTo>
                  <a:lnTo>
                    <a:pt x="14726" y="53766"/>
                  </a:lnTo>
                  <a:cubicBezTo>
                    <a:pt x="14317" y="51718"/>
                    <a:pt x="15682" y="49671"/>
                    <a:pt x="17730" y="49261"/>
                  </a:cubicBezTo>
                  <a:lnTo>
                    <a:pt x="187264" y="14726"/>
                  </a:lnTo>
                  <a:cubicBezTo>
                    <a:pt x="189312" y="14317"/>
                    <a:pt x="191360" y="15682"/>
                    <a:pt x="191769" y="17730"/>
                  </a:cubicBezTo>
                  <a:lnTo>
                    <a:pt x="238999" y="248690"/>
                  </a:lnTo>
                  <a:cubicBezTo>
                    <a:pt x="239408" y="250738"/>
                    <a:pt x="238043" y="252785"/>
                    <a:pt x="235996" y="253195"/>
                  </a:cubicBezTo>
                </a:path>
              </a:pathLst>
            </a:custGeom>
            <a:solidFill>
              <a:srgbClr val="FFFFFF"/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DBE607C-85A5-49D7-9E55-2261C08E4188}"/>
                </a:ext>
              </a:extLst>
            </p:cNvPr>
            <p:cNvSpPr/>
            <p:nvPr/>
          </p:nvSpPr>
          <p:spPr>
            <a:xfrm>
              <a:off x="4013013" y="6060114"/>
              <a:ext cx="68251" cy="68251"/>
            </a:xfrm>
            <a:custGeom>
              <a:avLst/>
              <a:gdLst>
                <a:gd name="connsiteX0" fmla="*/ 55105 w 68250"/>
                <a:gd name="connsiteY0" fmla="*/ 54559 h 68250"/>
                <a:gd name="connsiteX1" fmla="*/ 25074 w 68250"/>
                <a:gd name="connsiteY1" fmla="*/ 60702 h 68250"/>
                <a:gd name="connsiteX2" fmla="*/ 21798 w 68250"/>
                <a:gd name="connsiteY2" fmla="*/ 58518 h 68250"/>
                <a:gd name="connsiteX3" fmla="*/ 14700 w 68250"/>
                <a:gd name="connsiteY3" fmla="*/ 24119 h 68250"/>
                <a:gd name="connsiteX4" fmla="*/ 16884 w 68250"/>
                <a:gd name="connsiteY4" fmla="*/ 20843 h 68250"/>
                <a:gd name="connsiteX5" fmla="*/ 46778 w 68250"/>
                <a:gd name="connsiteY5" fmla="*/ 14701 h 68250"/>
                <a:gd name="connsiteX6" fmla="*/ 50054 w 68250"/>
                <a:gd name="connsiteY6" fmla="*/ 16748 h 68250"/>
                <a:gd name="connsiteX7" fmla="*/ 57152 w 68250"/>
                <a:gd name="connsiteY7" fmla="*/ 51146 h 68250"/>
                <a:gd name="connsiteX8" fmla="*/ 54968 w 68250"/>
                <a:gd name="connsiteY8" fmla="*/ 54422 h 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0" h="68250">
                  <a:moveTo>
                    <a:pt x="55105" y="54559"/>
                  </a:moveTo>
                  <a:lnTo>
                    <a:pt x="25074" y="60702"/>
                  </a:lnTo>
                  <a:cubicBezTo>
                    <a:pt x="23573" y="60975"/>
                    <a:pt x="22208" y="60019"/>
                    <a:pt x="21798" y="58518"/>
                  </a:cubicBezTo>
                  <a:lnTo>
                    <a:pt x="14700" y="24119"/>
                  </a:lnTo>
                  <a:cubicBezTo>
                    <a:pt x="14427" y="22618"/>
                    <a:pt x="15383" y="21253"/>
                    <a:pt x="16884" y="20843"/>
                  </a:cubicBezTo>
                  <a:lnTo>
                    <a:pt x="46778" y="14701"/>
                  </a:lnTo>
                  <a:cubicBezTo>
                    <a:pt x="48280" y="14428"/>
                    <a:pt x="49645" y="15383"/>
                    <a:pt x="50054" y="16748"/>
                  </a:cubicBezTo>
                  <a:lnTo>
                    <a:pt x="57152" y="51146"/>
                  </a:lnTo>
                  <a:cubicBezTo>
                    <a:pt x="57425" y="52648"/>
                    <a:pt x="56470" y="54013"/>
                    <a:pt x="54968" y="5442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A455055-3155-441A-8869-52FC7A9E7D2A}"/>
                </a:ext>
              </a:extLst>
            </p:cNvPr>
            <p:cNvSpPr/>
            <p:nvPr/>
          </p:nvSpPr>
          <p:spPr>
            <a:xfrm>
              <a:off x="4076077" y="6050696"/>
              <a:ext cx="95551" cy="40950"/>
            </a:xfrm>
            <a:custGeom>
              <a:avLst/>
              <a:gdLst>
                <a:gd name="connsiteX0" fmla="*/ 46368 w 95551"/>
                <a:gd name="connsiteY0" fmla="*/ 20569 h 40950"/>
                <a:gd name="connsiteX1" fmla="*/ 49917 w 95551"/>
                <a:gd name="connsiteY1" fmla="*/ 19887 h 40950"/>
                <a:gd name="connsiteX2" fmla="*/ 95509 w 95551"/>
                <a:gd name="connsiteY2" fmla="*/ 16474 h 40950"/>
                <a:gd name="connsiteX3" fmla="*/ 90049 w 95551"/>
                <a:gd name="connsiteY3" fmla="*/ 17566 h 40950"/>
                <a:gd name="connsiteX4" fmla="*/ 88411 w 95551"/>
                <a:gd name="connsiteY4" fmla="*/ 16474 h 40950"/>
                <a:gd name="connsiteX5" fmla="*/ 86636 w 95551"/>
                <a:gd name="connsiteY5" fmla="*/ 7738 h 40950"/>
                <a:gd name="connsiteX6" fmla="*/ 87728 w 95551"/>
                <a:gd name="connsiteY6" fmla="*/ 6100 h 40950"/>
                <a:gd name="connsiteX7" fmla="*/ 93052 w 95551"/>
                <a:gd name="connsiteY7" fmla="*/ 5008 h 40950"/>
                <a:gd name="connsiteX8" fmla="*/ 94690 w 95551"/>
                <a:gd name="connsiteY8" fmla="*/ 6100 h 40950"/>
                <a:gd name="connsiteX9" fmla="*/ 96464 w 95551"/>
                <a:gd name="connsiteY9" fmla="*/ 14973 h 40950"/>
                <a:gd name="connsiteX10" fmla="*/ 95372 w 95551"/>
                <a:gd name="connsiteY10" fmla="*/ 16611 h 40950"/>
                <a:gd name="connsiteX11" fmla="*/ 83770 w 95551"/>
                <a:gd name="connsiteY11" fmla="*/ 18931 h 40950"/>
                <a:gd name="connsiteX12" fmla="*/ 78310 w 95551"/>
                <a:gd name="connsiteY12" fmla="*/ 20023 h 40950"/>
                <a:gd name="connsiteX13" fmla="*/ 76672 w 95551"/>
                <a:gd name="connsiteY13" fmla="*/ 18931 h 40950"/>
                <a:gd name="connsiteX14" fmla="*/ 74897 w 95551"/>
                <a:gd name="connsiteY14" fmla="*/ 10059 h 40950"/>
                <a:gd name="connsiteX15" fmla="*/ 75989 w 95551"/>
                <a:gd name="connsiteY15" fmla="*/ 8421 h 40950"/>
                <a:gd name="connsiteX16" fmla="*/ 81313 w 95551"/>
                <a:gd name="connsiteY16" fmla="*/ 7329 h 40950"/>
                <a:gd name="connsiteX17" fmla="*/ 82951 w 95551"/>
                <a:gd name="connsiteY17" fmla="*/ 8421 h 40950"/>
                <a:gd name="connsiteX18" fmla="*/ 84725 w 95551"/>
                <a:gd name="connsiteY18" fmla="*/ 17293 h 40950"/>
                <a:gd name="connsiteX19" fmla="*/ 83633 w 95551"/>
                <a:gd name="connsiteY19" fmla="*/ 18931 h 40950"/>
                <a:gd name="connsiteX20" fmla="*/ 72030 w 95551"/>
                <a:gd name="connsiteY20" fmla="*/ 21388 h 40950"/>
                <a:gd name="connsiteX21" fmla="*/ 66570 w 95551"/>
                <a:gd name="connsiteY21" fmla="*/ 22480 h 40950"/>
                <a:gd name="connsiteX22" fmla="*/ 64932 w 95551"/>
                <a:gd name="connsiteY22" fmla="*/ 21388 h 40950"/>
                <a:gd name="connsiteX23" fmla="*/ 63158 w 95551"/>
                <a:gd name="connsiteY23" fmla="*/ 12652 h 40950"/>
                <a:gd name="connsiteX24" fmla="*/ 64250 w 95551"/>
                <a:gd name="connsiteY24" fmla="*/ 11014 h 40950"/>
                <a:gd name="connsiteX25" fmla="*/ 69573 w 95551"/>
                <a:gd name="connsiteY25" fmla="*/ 9922 h 40950"/>
                <a:gd name="connsiteX26" fmla="*/ 71211 w 95551"/>
                <a:gd name="connsiteY26" fmla="*/ 11014 h 40950"/>
                <a:gd name="connsiteX27" fmla="*/ 72986 w 95551"/>
                <a:gd name="connsiteY27" fmla="*/ 19887 h 40950"/>
                <a:gd name="connsiteX28" fmla="*/ 71894 w 95551"/>
                <a:gd name="connsiteY28" fmla="*/ 21525 h 40950"/>
                <a:gd name="connsiteX29" fmla="*/ 60291 w 95551"/>
                <a:gd name="connsiteY29" fmla="*/ 23845 h 40950"/>
                <a:gd name="connsiteX30" fmla="*/ 54831 w 95551"/>
                <a:gd name="connsiteY30" fmla="*/ 24937 h 40950"/>
                <a:gd name="connsiteX31" fmla="*/ 53193 w 95551"/>
                <a:gd name="connsiteY31" fmla="*/ 23845 h 40950"/>
                <a:gd name="connsiteX32" fmla="*/ 51419 w 95551"/>
                <a:gd name="connsiteY32" fmla="*/ 14973 h 40950"/>
                <a:gd name="connsiteX33" fmla="*/ 52511 w 95551"/>
                <a:gd name="connsiteY33" fmla="*/ 13335 h 40950"/>
                <a:gd name="connsiteX34" fmla="*/ 57834 w 95551"/>
                <a:gd name="connsiteY34" fmla="*/ 12243 h 40950"/>
                <a:gd name="connsiteX35" fmla="*/ 59472 w 95551"/>
                <a:gd name="connsiteY35" fmla="*/ 13335 h 40950"/>
                <a:gd name="connsiteX36" fmla="*/ 61247 w 95551"/>
                <a:gd name="connsiteY36" fmla="*/ 22207 h 40950"/>
                <a:gd name="connsiteX37" fmla="*/ 60155 w 95551"/>
                <a:gd name="connsiteY37" fmla="*/ 23845 h 40950"/>
                <a:gd name="connsiteX38" fmla="*/ 44321 w 95551"/>
                <a:gd name="connsiteY38" fmla="*/ 28759 h 40950"/>
                <a:gd name="connsiteX39" fmla="*/ 36950 w 95551"/>
                <a:gd name="connsiteY39" fmla="*/ 30261 h 40950"/>
                <a:gd name="connsiteX40" fmla="*/ 35312 w 95551"/>
                <a:gd name="connsiteY40" fmla="*/ 29169 h 40950"/>
                <a:gd name="connsiteX41" fmla="*/ 32991 w 95551"/>
                <a:gd name="connsiteY41" fmla="*/ 17976 h 40950"/>
                <a:gd name="connsiteX42" fmla="*/ 34083 w 95551"/>
                <a:gd name="connsiteY42" fmla="*/ 16338 h 40950"/>
                <a:gd name="connsiteX43" fmla="*/ 41454 w 95551"/>
                <a:gd name="connsiteY43" fmla="*/ 14836 h 40950"/>
                <a:gd name="connsiteX44" fmla="*/ 43092 w 95551"/>
                <a:gd name="connsiteY44" fmla="*/ 15928 h 40950"/>
                <a:gd name="connsiteX45" fmla="*/ 45413 w 95551"/>
                <a:gd name="connsiteY45" fmla="*/ 27121 h 40950"/>
                <a:gd name="connsiteX46" fmla="*/ 44321 w 95551"/>
                <a:gd name="connsiteY46" fmla="*/ 28759 h 40950"/>
                <a:gd name="connsiteX47" fmla="*/ 30397 w 95551"/>
                <a:gd name="connsiteY47" fmla="*/ 31626 h 40950"/>
                <a:gd name="connsiteX48" fmla="*/ 23026 w 95551"/>
                <a:gd name="connsiteY48" fmla="*/ 33127 h 40950"/>
                <a:gd name="connsiteX49" fmla="*/ 21388 w 95551"/>
                <a:gd name="connsiteY49" fmla="*/ 32035 h 40950"/>
                <a:gd name="connsiteX50" fmla="*/ 19068 w 95551"/>
                <a:gd name="connsiteY50" fmla="*/ 20842 h 40950"/>
                <a:gd name="connsiteX51" fmla="*/ 20160 w 95551"/>
                <a:gd name="connsiteY51" fmla="*/ 19204 h 40950"/>
                <a:gd name="connsiteX52" fmla="*/ 27531 w 95551"/>
                <a:gd name="connsiteY52" fmla="*/ 17703 h 40950"/>
                <a:gd name="connsiteX53" fmla="*/ 29169 w 95551"/>
                <a:gd name="connsiteY53" fmla="*/ 18795 h 40950"/>
                <a:gd name="connsiteX54" fmla="*/ 31489 w 95551"/>
                <a:gd name="connsiteY54" fmla="*/ 29988 h 40950"/>
                <a:gd name="connsiteX55" fmla="*/ 30397 w 95551"/>
                <a:gd name="connsiteY55" fmla="*/ 31626 h 40950"/>
                <a:gd name="connsiteX56" fmla="*/ 16338 w 95551"/>
                <a:gd name="connsiteY56" fmla="*/ 34493 h 40950"/>
                <a:gd name="connsiteX57" fmla="*/ 8967 w 95551"/>
                <a:gd name="connsiteY57" fmla="*/ 35994 h 40950"/>
                <a:gd name="connsiteX58" fmla="*/ 7329 w 95551"/>
                <a:gd name="connsiteY58" fmla="*/ 34902 h 40950"/>
                <a:gd name="connsiteX59" fmla="*/ 5008 w 95551"/>
                <a:gd name="connsiteY59" fmla="*/ 23709 h 40950"/>
                <a:gd name="connsiteX60" fmla="*/ 6100 w 95551"/>
                <a:gd name="connsiteY60" fmla="*/ 22071 h 40950"/>
                <a:gd name="connsiteX61" fmla="*/ 13471 w 95551"/>
                <a:gd name="connsiteY61" fmla="*/ 20569 h 40950"/>
                <a:gd name="connsiteX62" fmla="*/ 15109 w 95551"/>
                <a:gd name="connsiteY62" fmla="*/ 21661 h 40950"/>
                <a:gd name="connsiteX63" fmla="*/ 17430 w 95551"/>
                <a:gd name="connsiteY63" fmla="*/ 32854 h 40950"/>
                <a:gd name="connsiteX64" fmla="*/ 16338 w 95551"/>
                <a:gd name="connsiteY64" fmla="*/ 34493 h 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551" h="40950">
                  <a:moveTo>
                    <a:pt x="46368" y="20569"/>
                  </a:moveTo>
                  <a:lnTo>
                    <a:pt x="49917" y="19887"/>
                  </a:lnTo>
                  <a:moveTo>
                    <a:pt x="95509" y="16474"/>
                  </a:moveTo>
                  <a:lnTo>
                    <a:pt x="90049" y="17566"/>
                  </a:lnTo>
                  <a:cubicBezTo>
                    <a:pt x="89366" y="17703"/>
                    <a:pt x="88684" y="17293"/>
                    <a:pt x="88411" y="16474"/>
                  </a:cubicBezTo>
                  <a:lnTo>
                    <a:pt x="86636" y="7738"/>
                  </a:lnTo>
                  <a:cubicBezTo>
                    <a:pt x="86500" y="7056"/>
                    <a:pt x="86909" y="6237"/>
                    <a:pt x="87728" y="6100"/>
                  </a:cubicBezTo>
                  <a:lnTo>
                    <a:pt x="93052" y="5008"/>
                  </a:lnTo>
                  <a:cubicBezTo>
                    <a:pt x="93734" y="4872"/>
                    <a:pt x="94553" y="5281"/>
                    <a:pt x="94690" y="6100"/>
                  </a:cubicBezTo>
                  <a:lnTo>
                    <a:pt x="96464" y="14973"/>
                  </a:lnTo>
                  <a:cubicBezTo>
                    <a:pt x="96601" y="15655"/>
                    <a:pt x="96191" y="16338"/>
                    <a:pt x="95372" y="16611"/>
                  </a:cubicBezTo>
                  <a:close/>
                  <a:moveTo>
                    <a:pt x="83770" y="18931"/>
                  </a:moveTo>
                  <a:lnTo>
                    <a:pt x="78310" y="20023"/>
                  </a:lnTo>
                  <a:cubicBezTo>
                    <a:pt x="77627" y="20160"/>
                    <a:pt x="76945" y="19750"/>
                    <a:pt x="76672" y="18931"/>
                  </a:cubicBezTo>
                  <a:lnTo>
                    <a:pt x="74897" y="10059"/>
                  </a:lnTo>
                  <a:cubicBezTo>
                    <a:pt x="74760" y="9376"/>
                    <a:pt x="75170" y="8694"/>
                    <a:pt x="75989" y="8421"/>
                  </a:cubicBezTo>
                  <a:lnTo>
                    <a:pt x="81313" y="7329"/>
                  </a:lnTo>
                  <a:cubicBezTo>
                    <a:pt x="81995" y="7192"/>
                    <a:pt x="82814" y="7602"/>
                    <a:pt x="82951" y="8421"/>
                  </a:cubicBezTo>
                  <a:lnTo>
                    <a:pt x="84725" y="17293"/>
                  </a:lnTo>
                  <a:cubicBezTo>
                    <a:pt x="84862" y="17976"/>
                    <a:pt x="84452" y="18658"/>
                    <a:pt x="83633" y="18931"/>
                  </a:cubicBezTo>
                  <a:close/>
                  <a:moveTo>
                    <a:pt x="72030" y="21388"/>
                  </a:moveTo>
                  <a:lnTo>
                    <a:pt x="66570" y="22480"/>
                  </a:lnTo>
                  <a:cubicBezTo>
                    <a:pt x="65888" y="22617"/>
                    <a:pt x="65205" y="22207"/>
                    <a:pt x="64932" y="21388"/>
                  </a:cubicBezTo>
                  <a:lnTo>
                    <a:pt x="63158" y="12652"/>
                  </a:lnTo>
                  <a:cubicBezTo>
                    <a:pt x="63021" y="11970"/>
                    <a:pt x="63431" y="11151"/>
                    <a:pt x="64250" y="11014"/>
                  </a:cubicBezTo>
                  <a:lnTo>
                    <a:pt x="69573" y="9922"/>
                  </a:lnTo>
                  <a:cubicBezTo>
                    <a:pt x="70256" y="9786"/>
                    <a:pt x="71075" y="10195"/>
                    <a:pt x="71211" y="11014"/>
                  </a:cubicBezTo>
                  <a:lnTo>
                    <a:pt x="72986" y="19887"/>
                  </a:lnTo>
                  <a:cubicBezTo>
                    <a:pt x="73122" y="20569"/>
                    <a:pt x="72713" y="21252"/>
                    <a:pt x="71894" y="21525"/>
                  </a:cubicBezTo>
                  <a:close/>
                  <a:moveTo>
                    <a:pt x="60291" y="23845"/>
                  </a:moveTo>
                  <a:lnTo>
                    <a:pt x="54831" y="24937"/>
                  </a:lnTo>
                  <a:cubicBezTo>
                    <a:pt x="54149" y="25074"/>
                    <a:pt x="53466" y="24664"/>
                    <a:pt x="53193" y="23845"/>
                  </a:cubicBezTo>
                  <a:lnTo>
                    <a:pt x="51419" y="14973"/>
                  </a:lnTo>
                  <a:cubicBezTo>
                    <a:pt x="51282" y="14290"/>
                    <a:pt x="51692" y="13471"/>
                    <a:pt x="52511" y="13335"/>
                  </a:cubicBezTo>
                  <a:lnTo>
                    <a:pt x="57834" y="12243"/>
                  </a:lnTo>
                  <a:cubicBezTo>
                    <a:pt x="58517" y="12243"/>
                    <a:pt x="59336" y="12516"/>
                    <a:pt x="59472" y="13335"/>
                  </a:cubicBezTo>
                  <a:lnTo>
                    <a:pt x="61247" y="22207"/>
                  </a:lnTo>
                  <a:cubicBezTo>
                    <a:pt x="61383" y="22890"/>
                    <a:pt x="60974" y="23709"/>
                    <a:pt x="60155" y="23845"/>
                  </a:cubicBezTo>
                  <a:close/>
                  <a:moveTo>
                    <a:pt x="44321" y="28759"/>
                  </a:moveTo>
                  <a:lnTo>
                    <a:pt x="36950" y="30261"/>
                  </a:lnTo>
                  <a:cubicBezTo>
                    <a:pt x="36267" y="30397"/>
                    <a:pt x="35448" y="29988"/>
                    <a:pt x="35312" y="29169"/>
                  </a:cubicBezTo>
                  <a:lnTo>
                    <a:pt x="32991" y="17976"/>
                  </a:lnTo>
                  <a:cubicBezTo>
                    <a:pt x="32855" y="17293"/>
                    <a:pt x="33264" y="16474"/>
                    <a:pt x="34083" y="16338"/>
                  </a:cubicBezTo>
                  <a:lnTo>
                    <a:pt x="41454" y="14836"/>
                  </a:lnTo>
                  <a:cubicBezTo>
                    <a:pt x="42137" y="14700"/>
                    <a:pt x="42956" y="15109"/>
                    <a:pt x="43092" y="15928"/>
                  </a:cubicBezTo>
                  <a:lnTo>
                    <a:pt x="45413" y="27121"/>
                  </a:lnTo>
                  <a:cubicBezTo>
                    <a:pt x="45549" y="27804"/>
                    <a:pt x="45140" y="28623"/>
                    <a:pt x="44321" y="28759"/>
                  </a:cubicBezTo>
                  <a:close/>
                  <a:moveTo>
                    <a:pt x="30397" y="31626"/>
                  </a:moveTo>
                  <a:lnTo>
                    <a:pt x="23026" y="33127"/>
                  </a:lnTo>
                  <a:cubicBezTo>
                    <a:pt x="22344" y="33264"/>
                    <a:pt x="21525" y="32854"/>
                    <a:pt x="21388" y="32035"/>
                  </a:cubicBezTo>
                  <a:lnTo>
                    <a:pt x="19068" y="20842"/>
                  </a:lnTo>
                  <a:cubicBezTo>
                    <a:pt x="18931" y="20160"/>
                    <a:pt x="19341" y="19341"/>
                    <a:pt x="20160" y="19204"/>
                  </a:cubicBezTo>
                  <a:lnTo>
                    <a:pt x="27531" y="17703"/>
                  </a:lnTo>
                  <a:cubicBezTo>
                    <a:pt x="28213" y="17566"/>
                    <a:pt x="29032" y="17976"/>
                    <a:pt x="29169" y="18795"/>
                  </a:cubicBezTo>
                  <a:lnTo>
                    <a:pt x="31489" y="29988"/>
                  </a:lnTo>
                  <a:cubicBezTo>
                    <a:pt x="31626" y="30670"/>
                    <a:pt x="31216" y="31489"/>
                    <a:pt x="30397" y="31626"/>
                  </a:cubicBezTo>
                  <a:close/>
                  <a:moveTo>
                    <a:pt x="16338" y="34493"/>
                  </a:moveTo>
                  <a:lnTo>
                    <a:pt x="8967" y="35994"/>
                  </a:lnTo>
                  <a:cubicBezTo>
                    <a:pt x="8284" y="36131"/>
                    <a:pt x="7602" y="35721"/>
                    <a:pt x="7329" y="34902"/>
                  </a:cubicBezTo>
                  <a:lnTo>
                    <a:pt x="5008" y="23709"/>
                  </a:lnTo>
                  <a:cubicBezTo>
                    <a:pt x="4872" y="23026"/>
                    <a:pt x="5281" y="22207"/>
                    <a:pt x="6100" y="22071"/>
                  </a:cubicBezTo>
                  <a:lnTo>
                    <a:pt x="13471" y="20569"/>
                  </a:lnTo>
                  <a:cubicBezTo>
                    <a:pt x="14154" y="20433"/>
                    <a:pt x="14836" y="20842"/>
                    <a:pt x="15109" y="21661"/>
                  </a:cubicBezTo>
                  <a:lnTo>
                    <a:pt x="17430" y="32854"/>
                  </a:lnTo>
                  <a:cubicBezTo>
                    <a:pt x="17566" y="33537"/>
                    <a:pt x="17157" y="34356"/>
                    <a:pt x="16338" y="34493"/>
                  </a:cubicBezTo>
                  <a:close/>
                </a:path>
              </a:pathLst>
            </a:custGeom>
            <a:noFill/>
            <a:ln w="463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51" name="グラフィックス 50" descr="家庭">
            <a:extLst>
              <a:ext uri="{FF2B5EF4-FFF2-40B4-BE49-F238E27FC236}">
                <a16:creationId xmlns:a16="http://schemas.microsoft.com/office/drawing/2014/main" id="{88330871-7CDA-420F-B166-F359187B6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5960" y="5982398"/>
            <a:ext cx="469232" cy="4692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B120D98-31AD-482C-A679-8CCBEC71D4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6393" y="7381427"/>
            <a:ext cx="725688" cy="204985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560D0CF-F8CD-40BA-8241-E2E167D16028}"/>
              </a:ext>
            </a:extLst>
          </p:cNvPr>
          <p:cNvSpPr txBox="1"/>
          <p:nvPr/>
        </p:nvSpPr>
        <p:spPr>
          <a:xfrm>
            <a:off x="3006865" y="7428268"/>
            <a:ext cx="5984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ja-JP" altLang="en-US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endParaRPr kumimoji="1" lang="en-US" altLang="ja-JP" sz="7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621B0A6-E45A-4A96-9049-93FE1DA39BBD}"/>
              </a:ext>
            </a:extLst>
          </p:cNvPr>
          <p:cNvSpPr/>
          <p:nvPr/>
        </p:nvSpPr>
        <p:spPr>
          <a:xfrm>
            <a:off x="4918868" y="5433765"/>
            <a:ext cx="1054588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E3BC149A-6AD7-4AD0-B4A6-56C79ED8664E}"/>
              </a:ext>
            </a:extLst>
          </p:cNvPr>
          <p:cNvSpPr/>
          <p:nvPr/>
        </p:nvSpPr>
        <p:spPr>
          <a:xfrm>
            <a:off x="4916520" y="5432589"/>
            <a:ext cx="1064726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8D92F24-72F5-4A34-996D-A89C28E76FC9}"/>
              </a:ext>
            </a:extLst>
          </p:cNvPr>
          <p:cNvSpPr txBox="1"/>
          <p:nvPr/>
        </p:nvSpPr>
        <p:spPr>
          <a:xfrm>
            <a:off x="4951121" y="5408748"/>
            <a:ext cx="109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詳しくはこちら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12BD29EB-948F-4452-B7F6-84B9EB4C534D}"/>
              </a:ext>
            </a:extLst>
          </p:cNvPr>
          <p:cNvSpPr/>
          <p:nvPr/>
        </p:nvSpPr>
        <p:spPr>
          <a:xfrm>
            <a:off x="357087" y="7062986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9E54213E-144E-45B3-8C20-AEF7D305FDBA}"/>
              </a:ext>
            </a:extLst>
          </p:cNvPr>
          <p:cNvSpPr txBox="1"/>
          <p:nvPr/>
        </p:nvSpPr>
        <p:spPr>
          <a:xfrm>
            <a:off x="352121" y="7028778"/>
            <a:ext cx="8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8088822D-9CCC-4179-B1B8-DB80DF891859}"/>
              </a:ext>
            </a:extLst>
          </p:cNvPr>
          <p:cNvSpPr/>
          <p:nvPr/>
        </p:nvSpPr>
        <p:spPr>
          <a:xfrm>
            <a:off x="1818244" y="7065927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29DE3F38-7CB9-47A8-ABCF-27C08CA1455A}"/>
              </a:ext>
            </a:extLst>
          </p:cNvPr>
          <p:cNvSpPr txBox="1"/>
          <p:nvPr/>
        </p:nvSpPr>
        <p:spPr>
          <a:xfrm>
            <a:off x="1836153" y="7036798"/>
            <a:ext cx="83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D78BBB3-8504-4F66-92F5-643DD81E5154}"/>
              </a:ext>
            </a:extLst>
          </p:cNvPr>
          <p:cNvSpPr txBox="1"/>
          <p:nvPr/>
        </p:nvSpPr>
        <p:spPr>
          <a:xfrm>
            <a:off x="5123551" y="7049412"/>
            <a:ext cx="127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セブン銀行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C1A6776-C5A1-4BFF-94DB-C73CED0E2EA3}"/>
              </a:ext>
            </a:extLst>
          </p:cNvPr>
          <p:cNvSpPr/>
          <p:nvPr/>
        </p:nvSpPr>
        <p:spPr>
          <a:xfrm rot="19126356">
            <a:off x="5584517" y="8315985"/>
            <a:ext cx="122238" cy="107603"/>
          </a:xfrm>
          <a:custGeom>
            <a:avLst/>
            <a:gdLst>
              <a:gd name="connsiteX0" fmla="*/ 154802 w 747600"/>
              <a:gd name="connsiteY0" fmla="*/ 0 h 723892"/>
              <a:gd name="connsiteX1" fmla="*/ 169948 w 747600"/>
              <a:gd name="connsiteY1" fmla="*/ 564972 h 723892"/>
              <a:gd name="connsiteX2" fmla="*/ 747600 w 747600"/>
              <a:gd name="connsiteY2" fmla="*/ 564972 h 723892"/>
              <a:gd name="connsiteX3" fmla="*/ 747600 w 747600"/>
              <a:gd name="connsiteY3" fmla="*/ 719830 h 723892"/>
              <a:gd name="connsiteX4" fmla="*/ 170795 w 747600"/>
              <a:gd name="connsiteY4" fmla="*/ 719830 h 723892"/>
              <a:gd name="connsiteX5" fmla="*/ 19294 w 747600"/>
              <a:gd name="connsiteY5" fmla="*/ 723892 h 723892"/>
              <a:gd name="connsiteX6" fmla="*/ 0 w 747600"/>
              <a:gd name="connsiteY6" fmla="*/ 4151 h 72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00" h="723892">
                <a:moveTo>
                  <a:pt x="154802" y="0"/>
                </a:moveTo>
                <a:lnTo>
                  <a:pt x="169948" y="564972"/>
                </a:lnTo>
                <a:lnTo>
                  <a:pt x="747600" y="564972"/>
                </a:lnTo>
                <a:lnTo>
                  <a:pt x="747600" y="719830"/>
                </a:lnTo>
                <a:lnTo>
                  <a:pt x="170795" y="719830"/>
                </a:lnTo>
                <a:lnTo>
                  <a:pt x="19294" y="723892"/>
                </a:lnTo>
                <a:lnTo>
                  <a:pt x="0" y="41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ラフィックス 265">
            <a:extLst>
              <a:ext uri="{FF2B5EF4-FFF2-40B4-BE49-F238E27FC236}">
                <a16:creationId xmlns:a16="http://schemas.microsoft.com/office/drawing/2014/main" id="{E8E6D1FF-7C91-4281-A879-2E90B905BF26}"/>
              </a:ext>
            </a:extLst>
          </p:cNvPr>
          <p:cNvGrpSpPr/>
          <p:nvPr/>
        </p:nvGrpSpPr>
        <p:grpSpPr>
          <a:xfrm>
            <a:off x="3037271" y="5806125"/>
            <a:ext cx="285316" cy="339662"/>
            <a:chOff x="3037271" y="5676352"/>
            <a:chExt cx="285316" cy="339662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8502492-539E-49E8-9BAA-198D5A8847BC}"/>
                </a:ext>
              </a:extLst>
            </p:cNvPr>
            <p:cNvSpPr/>
            <p:nvPr/>
          </p:nvSpPr>
          <p:spPr>
            <a:xfrm>
              <a:off x="3046568" y="5701681"/>
              <a:ext cx="258143" cy="230970"/>
            </a:xfrm>
            <a:custGeom>
              <a:avLst/>
              <a:gdLst>
                <a:gd name="connsiteX0" fmla="*/ 14072 w 258143"/>
                <a:gd name="connsiteY0" fmla="*/ 14072 h 230970"/>
                <a:gd name="connsiteX1" fmla="*/ 246129 w 258143"/>
                <a:gd name="connsiteY1" fmla="*/ 14072 h 230970"/>
                <a:gd name="connsiteX2" fmla="*/ 246129 w 258143"/>
                <a:gd name="connsiteY2" fmla="*/ 227108 h 230970"/>
                <a:gd name="connsiteX3" fmla="*/ 14072 w 258143"/>
                <a:gd name="connsiteY3" fmla="*/ 227108 h 2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43" h="230970">
                  <a:moveTo>
                    <a:pt x="14072" y="14072"/>
                  </a:moveTo>
                  <a:lnTo>
                    <a:pt x="246129" y="14072"/>
                  </a:lnTo>
                  <a:lnTo>
                    <a:pt x="246129" y="227108"/>
                  </a:lnTo>
                  <a:lnTo>
                    <a:pt x="14072" y="227108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F7AA32-7CF1-45F0-9EF4-4467BA43A724}"/>
                </a:ext>
              </a:extLst>
            </p:cNvPr>
            <p:cNvSpPr/>
            <p:nvPr/>
          </p:nvSpPr>
          <p:spPr>
            <a:xfrm>
              <a:off x="3124826" y="5958601"/>
              <a:ext cx="95105" cy="67932"/>
            </a:xfrm>
            <a:custGeom>
              <a:avLst/>
              <a:gdLst>
                <a:gd name="connsiteX0" fmla="*/ 14072 w 95105"/>
                <a:gd name="connsiteY0" fmla="*/ 14072 h 67932"/>
                <a:gd name="connsiteX1" fmla="*/ 92873 w 95105"/>
                <a:gd name="connsiteY1" fmla="*/ 14072 h 67932"/>
                <a:gd name="connsiteX2" fmla="*/ 92873 w 95105"/>
                <a:gd name="connsiteY2" fmla="*/ 64070 h 67932"/>
                <a:gd name="connsiteX3" fmla="*/ 14072 w 95105"/>
                <a:gd name="connsiteY3" fmla="*/ 64070 h 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5" h="67932">
                  <a:moveTo>
                    <a:pt x="14072" y="14072"/>
                  </a:moveTo>
                  <a:lnTo>
                    <a:pt x="92873" y="14072"/>
                  </a:lnTo>
                  <a:lnTo>
                    <a:pt x="92873" y="64070"/>
                  </a:lnTo>
                  <a:lnTo>
                    <a:pt x="14072" y="64070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C66A405-1B22-4E7D-8747-8FF897ED396B}"/>
                </a:ext>
              </a:extLst>
            </p:cNvPr>
            <p:cNvSpPr/>
            <p:nvPr/>
          </p:nvSpPr>
          <p:spPr>
            <a:xfrm>
              <a:off x="3023199" y="5662280"/>
              <a:ext cx="298902" cy="298903"/>
            </a:xfrm>
            <a:custGeom>
              <a:avLst/>
              <a:gdLst>
                <a:gd name="connsiteX0" fmla="*/ 256590 w 298902"/>
                <a:gd name="connsiteY0" fmla="*/ 102520 h 298902"/>
                <a:gd name="connsiteX1" fmla="*/ 171675 w 298902"/>
                <a:gd name="connsiteY1" fmla="*/ 102520 h 298902"/>
                <a:gd name="connsiteX2" fmla="*/ 171675 w 298902"/>
                <a:gd name="connsiteY2" fmla="*/ 74260 h 298902"/>
                <a:gd name="connsiteX3" fmla="*/ 256590 w 298902"/>
                <a:gd name="connsiteY3" fmla="*/ 74260 h 298902"/>
                <a:gd name="connsiteX4" fmla="*/ 256590 w 298902"/>
                <a:gd name="connsiteY4" fmla="*/ 102520 h 298902"/>
                <a:gd name="connsiteX5" fmla="*/ 118008 w 298902"/>
                <a:gd name="connsiteY5" fmla="*/ 145996 h 298902"/>
                <a:gd name="connsiteX6" fmla="*/ 192055 w 298902"/>
                <a:gd name="connsiteY6" fmla="*/ 145996 h 298902"/>
                <a:gd name="connsiteX7" fmla="*/ 192055 w 298902"/>
                <a:gd name="connsiteY7" fmla="*/ 161893 h 298902"/>
                <a:gd name="connsiteX8" fmla="*/ 118008 w 298902"/>
                <a:gd name="connsiteY8" fmla="*/ 161893 h 298902"/>
                <a:gd name="connsiteX9" fmla="*/ 118008 w 298902"/>
                <a:gd name="connsiteY9" fmla="*/ 145996 h 298902"/>
                <a:gd name="connsiteX10" fmla="*/ 118008 w 298902"/>
                <a:gd name="connsiteY10" fmla="*/ 190968 h 298902"/>
                <a:gd name="connsiteX11" fmla="*/ 118008 w 298902"/>
                <a:gd name="connsiteY11" fmla="*/ 175072 h 298902"/>
                <a:gd name="connsiteX12" fmla="*/ 192055 w 298902"/>
                <a:gd name="connsiteY12" fmla="*/ 175072 h 298902"/>
                <a:gd name="connsiteX13" fmla="*/ 192055 w 298902"/>
                <a:gd name="connsiteY13" fmla="*/ 190968 h 298902"/>
                <a:gd name="connsiteX14" fmla="*/ 162979 w 298902"/>
                <a:gd name="connsiteY14" fmla="*/ 190968 h 298902"/>
                <a:gd name="connsiteX15" fmla="*/ 162979 w 298902"/>
                <a:gd name="connsiteY15" fmla="*/ 218684 h 298902"/>
                <a:gd name="connsiteX16" fmla="*/ 147083 w 298902"/>
                <a:gd name="connsiteY16" fmla="*/ 218684 h 298902"/>
                <a:gd name="connsiteX17" fmla="*/ 147083 w 298902"/>
                <a:gd name="connsiteY17" fmla="*/ 190968 h 298902"/>
                <a:gd name="connsiteX18" fmla="*/ 118008 w 298902"/>
                <a:gd name="connsiteY18" fmla="*/ 190968 h 298902"/>
                <a:gd name="connsiteX19" fmla="*/ 53472 w 298902"/>
                <a:gd name="connsiteY19" fmla="*/ 74260 h 298902"/>
                <a:gd name="connsiteX20" fmla="*/ 138388 w 298902"/>
                <a:gd name="connsiteY20" fmla="*/ 74260 h 298902"/>
                <a:gd name="connsiteX21" fmla="*/ 138388 w 298902"/>
                <a:gd name="connsiteY21" fmla="*/ 102520 h 298902"/>
                <a:gd name="connsiteX22" fmla="*/ 53472 w 298902"/>
                <a:gd name="connsiteY22" fmla="*/ 102520 h 298902"/>
                <a:gd name="connsiteX23" fmla="*/ 53472 w 298902"/>
                <a:gd name="connsiteY23" fmla="*/ 74260 h 298902"/>
                <a:gd name="connsiteX24" fmla="*/ 270177 w 298902"/>
                <a:gd name="connsiteY24" fmla="*/ 14072 h 298902"/>
                <a:gd name="connsiteX25" fmla="*/ 39886 w 298902"/>
                <a:gd name="connsiteY25" fmla="*/ 14072 h 298902"/>
                <a:gd name="connsiteX26" fmla="*/ 14072 w 298902"/>
                <a:gd name="connsiteY26" fmla="*/ 39886 h 298902"/>
                <a:gd name="connsiteX27" fmla="*/ 14072 w 298902"/>
                <a:gd name="connsiteY27" fmla="*/ 271807 h 298902"/>
                <a:gd name="connsiteX28" fmla="*/ 39886 w 298902"/>
                <a:gd name="connsiteY28" fmla="*/ 297622 h 298902"/>
                <a:gd name="connsiteX29" fmla="*/ 270177 w 298902"/>
                <a:gd name="connsiteY29" fmla="*/ 297622 h 298902"/>
                <a:gd name="connsiteX30" fmla="*/ 295991 w 298902"/>
                <a:gd name="connsiteY30" fmla="*/ 271807 h 298902"/>
                <a:gd name="connsiteX31" fmla="*/ 295991 w 298902"/>
                <a:gd name="connsiteY31" fmla="*/ 39886 h 298902"/>
                <a:gd name="connsiteX32" fmla="*/ 270177 w 298902"/>
                <a:gd name="connsiteY32" fmla="*/ 14072 h 2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8902" h="298902">
                  <a:moveTo>
                    <a:pt x="256590" y="102520"/>
                  </a:moveTo>
                  <a:lnTo>
                    <a:pt x="171675" y="102520"/>
                  </a:lnTo>
                  <a:lnTo>
                    <a:pt x="171675" y="74260"/>
                  </a:lnTo>
                  <a:lnTo>
                    <a:pt x="256590" y="74260"/>
                  </a:lnTo>
                  <a:lnTo>
                    <a:pt x="256590" y="102520"/>
                  </a:lnTo>
                  <a:close/>
                  <a:moveTo>
                    <a:pt x="118008" y="145996"/>
                  </a:moveTo>
                  <a:lnTo>
                    <a:pt x="192055" y="145996"/>
                  </a:lnTo>
                  <a:lnTo>
                    <a:pt x="192055" y="161893"/>
                  </a:lnTo>
                  <a:lnTo>
                    <a:pt x="118008" y="161893"/>
                  </a:lnTo>
                  <a:lnTo>
                    <a:pt x="118008" y="145996"/>
                  </a:lnTo>
                  <a:close/>
                  <a:moveTo>
                    <a:pt x="118008" y="190968"/>
                  </a:moveTo>
                  <a:lnTo>
                    <a:pt x="118008" y="175072"/>
                  </a:lnTo>
                  <a:lnTo>
                    <a:pt x="192055" y="175072"/>
                  </a:lnTo>
                  <a:lnTo>
                    <a:pt x="192055" y="190968"/>
                  </a:lnTo>
                  <a:lnTo>
                    <a:pt x="162979" y="190968"/>
                  </a:lnTo>
                  <a:lnTo>
                    <a:pt x="162979" y="218684"/>
                  </a:lnTo>
                  <a:lnTo>
                    <a:pt x="147083" y="218684"/>
                  </a:lnTo>
                  <a:lnTo>
                    <a:pt x="147083" y="190968"/>
                  </a:lnTo>
                  <a:lnTo>
                    <a:pt x="118008" y="190968"/>
                  </a:lnTo>
                  <a:close/>
                  <a:moveTo>
                    <a:pt x="53472" y="74260"/>
                  </a:moveTo>
                  <a:lnTo>
                    <a:pt x="138388" y="74260"/>
                  </a:lnTo>
                  <a:lnTo>
                    <a:pt x="138388" y="102520"/>
                  </a:lnTo>
                  <a:lnTo>
                    <a:pt x="53472" y="102520"/>
                  </a:lnTo>
                  <a:lnTo>
                    <a:pt x="53472" y="74260"/>
                  </a:lnTo>
                  <a:close/>
                  <a:moveTo>
                    <a:pt x="270177" y="14072"/>
                  </a:moveTo>
                  <a:lnTo>
                    <a:pt x="39886" y="14072"/>
                  </a:lnTo>
                  <a:cubicBezTo>
                    <a:pt x="25620" y="14072"/>
                    <a:pt x="14072" y="25620"/>
                    <a:pt x="14072" y="39886"/>
                  </a:cubicBezTo>
                  <a:lnTo>
                    <a:pt x="14072" y="271807"/>
                  </a:lnTo>
                  <a:cubicBezTo>
                    <a:pt x="14072" y="286073"/>
                    <a:pt x="25620" y="297622"/>
                    <a:pt x="39886" y="297622"/>
                  </a:cubicBezTo>
                  <a:lnTo>
                    <a:pt x="270177" y="297622"/>
                  </a:lnTo>
                  <a:cubicBezTo>
                    <a:pt x="284443" y="297622"/>
                    <a:pt x="295991" y="286073"/>
                    <a:pt x="295991" y="271807"/>
                  </a:cubicBezTo>
                  <a:lnTo>
                    <a:pt x="295991" y="39886"/>
                  </a:lnTo>
                  <a:cubicBezTo>
                    <a:pt x="295991" y="25620"/>
                    <a:pt x="284443" y="14072"/>
                    <a:pt x="270177" y="14072"/>
                  </a:cubicBezTo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" name="グラフィックス 262">
            <a:extLst>
              <a:ext uri="{FF2B5EF4-FFF2-40B4-BE49-F238E27FC236}">
                <a16:creationId xmlns:a16="http://schemas.microsoft.com/office/drawing/2014/main" id="{A87D722E-809D-47F3-BDE1-D6457C35C725}"/>
              </a:ext>
            </a:extLst>
          </p:cNvPr>
          <p:cNvGrpSpPr/>
          <p:nvPr/>
        </p:nvGrpSpPr>
        <p:grpSpPr>
          <a:xfrm>
            <a:off x="750003" y="5795061"/>
            <a:ext cx="176624" cy="285316"/>
            <a:chOff x="750003" y="5665288"/>
            <a:chExt cx="176624" cy="285316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6FCFA3A-D9B0-4FCD-B953-BF024857533A}"/>
                </a:ext>
              </a:extLst>
            </p:cNvPr>
            <p:cNvSpPr/>
            <p:nvPr/>
          </p:nvSpPr>
          <p:spPr>
            <a:xfrm>
              <a:off x="735894" y="5651179"/>
              <a:ext cx="203797" cy="312489"/>
            </a:xfrm>
            <a:custGeom>
              <a:avLst/>
              <a:gdLst>
                <a:gd name="connsiteX0" fmla="*/ 174022 w 203796"/>
                <a:gd name="connsiteY0" fmla="*/ 14109 h 312488"/>
                <a:gd name="connsiteX1" fmla="*/ 195081 w 203796"/>
                <a:gd name="connsiteY1" fmla="*/ 35168 h 312488"/>
                <a:gd name="connsiteX2" fmla="*/ 195081 w 203796"/>
                <a:gd name="connsiteY2" fmla="*/ 282034 h 312488"/>
                <a:gd name="connsiteX3" fmla="*/ 174022 w 203796"/>
                <a:gd name="connsiteY3" fmla="*/ 303093 h 312488"/>
                <a:gd name="connsiteX4" fmla="*/ 35168 w 203796"/>
                <a:gd name="connsiteY4" fmla="*/ 303093 h 312488"/>
                <a:gd name="connsiteX5" fmla="*/ 14109 w 203796"/>
                <a:gd name="connsiteY5" fmla="*/ 282034 h 312488"/>
                <a:gd name="connsiteX6" fmla="*/ 14109 w 203796"/>
                <a:gd name="connsiteY6" fmla="*/ 35168 h 312488"/>
                <a:gd name="connsiteX7" fmla="*/ 35168 w 203796"/>
                <a:gd name="connsiteY7" fmla="*/ 14109 h 3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96" h="312488">
                  <a:moveTo>
                    <a:pt x="174022" y="14109"/>
                  </a:moveTo>
                  <a:cubicBezTo>
                    <a:pt x="185652" y="14109"/>
                    <a:pt x="195081" y="23537"/>
                    <a:pt x="195081" y="35168"/>
                  </a:cubicBezTo>
                  <a:lnTo>
                    <a:pt x="195081" y="282034"/>
                  </a:lnTo>
                  <a:cubicBezTo>
                    <a:pt x="195081" y="293665"/>
                    <a:pt x="185652" y="303093"/>
                    <a:pt x="174022" y="303093"/>
                  </a:cubicBezTo>
                  <a:lnTo>
                    <a:pt x="35168" y="303093"/>
                  </a:lnTo>
                  <a:cubicBezTo>
                    <a:pt x="23537" y="303093"/>
                    <a:pt x="14109" y="293665"/>
                    <a:pt x="14109" y="282034"/>
                  </a:cubicBezTo>
                  <a:lnTo>
                    <a:pt x="14109" y="35168"/>
                  </a:lnTo>
                  <a:cubicBezTo>
                    <a:pt x="14109" y="23537"/>
                    <a:pt x="23537" y="14109"/>
                    <a:pt x="35168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183179CB-F17C-4714-90E9-55F5CDF012BF}"/>
                </a:ext>
              </a:extLst>
            </p:cNvPr>
            <p:cNvSpPr/>
            <p:nvPr/>
          </p:nvSpPr>
          <p:spPr>
            <a:xfrm>
              <a:off x="756681" y="5669792"/>
              <a:ext cx="163038" cy="271730"/>
            </a:xfrm>
            <a:custGeom>
              <a:avLst/>
              <a:gdLst>
                <a:gd name="connsiteX0" fmla="*/ 24706 w 163037"/>
                <a:gd name="connsiteY0" fmla="*/ 14245 h 271729"/>
                <a:gd name="connsiteX1" fmla="*/ 142909 w 163037"/>
                <a:gd name="connsiteY1" fmla="*/ 14245 h 271729"/>
                <a:gd name="connsiteX2" fmla="*/ 153506 w 163037"/>
                <a:gd name="connsiteY2" fmla="*/ 24842 h 271729"/>
                <a:gd name="connsiteX3" fmla="*/ 153506 w 163037"/>
                <a:gd name="connsiteY3" fmla="*/ 251329 h 271729"/>
                <a:gd name="connsiteX4" fmla="*/ 142909 w 163037"/>
                <a:gd name="connsiteY4" fmla="*/ 261926 h 271729"/>
                <a:gd name="connsiteX5" fmla="*/ 24706 w 163037"/>
                <a:gd name="connsiteY5" fmla="*/ 261926 h 271729"/>
                <a:gd name="connsiteX6" fmla="*/ 14109 w 163037"/>
                <a:gd name="connsiteY6" fmla="*/ 251329 h 271729"/>
                <a:gd name="connsiteX7" fmla="*/ 14109 w 163037"/>
                <a:gd name="connsiteY7" fmla="*/ 24706 h 271729"/>
                <a:gd name="connsiteX8" fmla="*/ 24706 w 163037"/>
                <a:gd name="connsiteY8" fmla="*/ 14109 h 27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7" h="271729">
                  <a:moveTo>
                    <a:pt x="24706" y="14245"/>
                  </a:moveTo>
                  <a:lnTo>
                    <a:pt x="142909" y="14245"/>
                  </a:lnTo>
                  <a:cubicBezTo>
                    <a:pt x="148751" y="14245"/>
                    <a:pt x="153506" y="19000"/>
                    <a:pt x="153506" y="24842"/>
                  </a:cubicBezTo>
                  <a:lnTo>
                    <a:pt x="153506" y="251329"/>
                  </a:lnTo>
                  <a:cubicBezTo>
                    <a:pt x="153506" y="257171"/>
                    <a:pt x="148751" y="261926"/>
                    <a:pt x="142909" y="261926"/>
                  </a:cubicBezTo>
                  <a:lnTo>
                    <a:pt x="24706" y="261926"/>
                  </a:lnTo>
                  <a:cubicBezTo>
                    <a:pt x="18864" y="261926"/>
                    <a:pt x="14109" y="257171"/>
                    <a:pt x="14109" y="251329"/>
                  </a:cubicBezTo>
                  <a:lnTo>
                    <a:pt x="14109" y="24706"/>
                  </a:lnTo>
                  <a:cubicBezTo>
                    <a:pt x="14109" y="18864"/>
                    <a:pt x="18864" y="14109"/>
                    <a:pt x="24706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91EB62AB-860E-4E3D-94BE-B45D323B0336}"/>
                </a:ext>
              </a:extLst>
            </p:cNvPr>
            <p:cNvSpPr/>
            <p:nvPr/>
          </p:nvSpPr>
          <p:spPr>
            <a:xfrm>
              <a:off x="809804" y="5677673"/>
              <a:ext cx="54346" cy="27173"/>
            </a:xfrm>
            <a:custGeom>
              <a:avLst/>
              <a:gdLst>
                <a:gd name="connsiteX0" fmla="*/ 18864 w 54345"/>
                <a:gd name="connsiteY0" fmla="*/ 14109 h 27172"/>
                <a:gd name="connsiteX1" fmla="*/ 14109 w 54345"/>
                <a:gd name="connsiteY1" fmla="*/ 18864 h 27172"/>
                <a:gd name="connsiteX2" fmla="*/ 18864 w 54345"/>
                <a:gd name="connsiteY2" fmla="*/ 23620 h 27172"/>
                <a:gd name="connsiteX3" fmla="*/ 44271 w 54345"/>
                <a:gd name="connsiteY3" fmla="*/ 23620 h 27172"/>
                <a:gd name="connsiteX4" fmla="*/ 49026 w 54345"/>
                <a:gd name="connsiteY4" fmla="*/ 18864 h 27172"/>
                <a:gd name="connsiteX5" fmla="*/ 44271 w 54345"/>
                <a:gd name="connsiteY5" fmla="*/ 14109 h 27172"/>
                <a:gd name="connsiteX6" fmla="*/ 18864 w 54345"/>
                <a:gd name="connsiteY6" fmla="*/ 14109 h 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5" h="27172">
                  <a:moveTo>
                    <a:pt x="18864" y="14109"/>
                  </a:moveTo>
                  <a:cubicBezTo>
                    <a:pt x="16283" y="14109"/>
                    <a:pt x="14109" y="16283"/>
                    <a:pt x="14109" y="18864"/>
                  </a:cubicBezTo>
                  <a:cubicBezTo>
                    <a:pt x="14109" y="21446"/>
                    <a:pt x="16283" y="23620"/>
                    <a:pt x="18864" y="23620"/>
                  </a:cubicBezTo>
                  <a:lnTo>
                    <a:pt x="44271" y="23620"/>
                  </a:lnTo>
                  <a:cubicBezTo>
                    <a:pt x="46852" y="23620"/>
                    <a:pt x="49026" y="21446"/>
                    <a:pt x="49026" y="18864"/>
                  </a:cubicBezTo>
                  <a:cubicBezTo>
                    <a:pt x="49026" y="16283"/>
                    <a:pt x="46852" y="14109"/>
                    <a:pt x="44271" y="14109"/>
                  </a:cubicBezTo>
                  <a:lnTo>
                    <a:pt x="18864" y="14109"/>
                  </a:ln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34" name="グラフィックス 264">
            <a:extLst>
              <a:ext uri="{FF2B5EF4-FFF2-40B4-BE49-F238E27FC236}">
                <a16:creationId xmlns:a16="http://schemas.microsoft.com/office/drawing/2014/main" id="{ABBD319F-DAA7-4F77-BF00-DE36B8312B77}"/>
              </a:ext>
            </a:extLst>
          </p:cNvPr>
          <p:cNvGrpSpPr/>
          <p:nvPr/>
        </p:nvGrpSpPr>
        <p:grpSpPr>
          <a:xfrm>
            <a:off x="2289260" y="5784373"/>
            <a:ext cx="285316" cy="366835"/>
            <a:chOff x="2289260" y="5654600"/>
            <a:chExt cx="285316" cy="366835"/>
          </a:xfrm>
        </p:grpSpPr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557AC1DC-38D8-4723-9F6B-7FD4DB9258D8}"/>
                </a:ext>
              </a:extLst>
            </p:cNvPr>
            <p:cNvSpPr/>
            <p:nvPr/>
          </p:nvSpPr>
          <p:spPr>
            <a:xfrm>
              <a:off x="2282117" y="5647457"/>
              <a:ext cx="298902" cy="380421"/>
            </a:xfrm>
            <a:custGeom>
              <a:avLst/>
              <a:gdLst>
                <a:gd name="connsiteX0" fmla="*/ 275204 w 298902"/>
                <a:gd name="connsiteY0" fmla="*/ 371668 h 380421"/>
                <a:gd name="connsiteX1" fmla="*/ 28473 w 298902"/>
                <a:gd name="connsiteY1" fmla="*/ 371668 h 380421"/>
                <a:gd name="connsiteX2" fmla="*/ 14072 w 298902"/>
                <a:gd name="connsiteY2" fmla="*/ 357946 h 380421"/>
                <a:gd name="connsiteX3" fmla="*/ 14072 w 298902"/>
                <a:gd name="connsiteY3" fmla="*/ 27794 h 380421"/>
                <a:gd name="connsiteX4" fmla="*/ 28473 w 298902"/>
                <a:gd name="connsiteY4" fmla="*/ 14072 h 380421"/>
                <a:gd name="connsiteX5" fmla="*/ 275204 w 298902"/>
                <a:gd name="connsiteY5" fmla="*/ 14072 h 380421"/>
                <a:gd name="connsiteX6" fmla="*/ 289605 w 298902"/>
                <a:gd name="connsiteY6" fmla="*/ 27794 h 380421"/>
                <a:gd name="connsiteX7" fmla="*/ 289605 w 298902"/>
                <a:gd name="connsiteY7" fmla="*/ 357946 h 380421"/>
                <a:gd name="connsiteX8" fmla="*/ 275204 w 298902"/>
                <a:gd name="connsiteY8" fmla="*/ 371668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204" y="371668"/>
                  </a:moveTo>
                  <a:lnTo>
                    <a:pt x="28473" y="371668"/>
                  </a:lnTo>
                  <a:cubicBezTo>
                    <a:pt x="20593" y="371668"/>
                    <a:pt x="14072" y="365554"/>
                    <a:pt x="14072" y="357946"/>
                  </a:cubicBezTo>
                  <a:lnTo>
                    <a:pt x="14072" y="27794"/>
                  </a:lnTo>
                  <a:cubicBezTo>
                    <a:pt x="14072" y="20186"/>
                    <a:pt x="20593" y="14072"/>
                    <a:pt x="28473" y="14072"/>
                  </a:cubicBezTo>
                  <a:lnTo>
                    <a:pt x="275204" y="14072"/>
                  </a:lnTo>
                  <a:cubicBezTo>
                    <a:pt x="283084" y="14072"/>
                    <a:pt x="289605" y="20186"/>
                    <a:pt x="289605" y="27794"/>
                  </a:cubicBezTo>
                  <a:lnTo>
                    <a:pt x="289605" y="357946"/>
                  </a:lnTo>
                  <a:cubicBezTo>
                    <a:pt x="289605" y="365554"/>
                    <a:pt x="283220" y="371668"/>
                    <a:pt x="275204" y="371668"/>
                  </a:cubicBezTo>
                </a:path>
              </a:pathLst>
            </a:custGeom>
            <a:noFill/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96321DEF-A29F-4E84-A76F-C891AE42CFBB}"/>
                </a:ext>
              </a:extLst>
            </p:cNvPr>
            <p:cNvSpPr/>
            <p:nvPr/>
          </p:nvSpPr>
          <p:spPr>
            <a:xfrm>
              <a:off x="2281836" y="5647176"/>
              <a:ext cx="298902" cy="380421"/>
            </a:xfrm>
            <a:custGeom>
              <a:avLst/>
              <a:gdLst>
                <a:gd name="connsiteX0" fmla="*/ 275485 w 298902"/>
                <a:gd name="connsiteY0" fmla="*/ 371949 h 380421"/>
                <a:gd name="connsiteX1" fmla="*/ 28755 w 298902"/>
                <a:gd name="connsiteY1" fmla="*/ 371949 h 380421"/>
                <a:gd name="connsiteX2" fmla="*/ 14353 w 298902"/>
                <a:gd name="connsiteY2" fmla="*/ 358227 h 380421"/>
                <a:gd name="connsiteX3" fmla="*/ 14353 w 298902"/>
                <a:gd name="connsiteY3" fmla="*/ 28075 h 380421"/>
                <a:gd name="connsiteX4" fmla="*/ 28755 w 298902"/>
                <a:gd name="connsiteY4" fmla="*/ 14353 h 380421"/>
                <a:gd name="connsiteX5" fmla="*/ 275485 w 298902"/>
                <a:gd name="connsiteY5" fmla="*/ 14353 h 380421"/>
                <a:gd name="connsiteX6" fmla="*/ 289887 w 298902"/>
                <a:gd name="connsiteY6" fmla="*/ 28075 h 380421"/>
                <a:gd name="connsiteX7" fmla="*/ 289887 w 298902"/>
                <a:gd name="connsiteY7" fmla="*/ 358227 h 380421"/>
                <a:gd name="connsiteX8" fmla="*/ 275485 w 298902"/>
                <a:gd name="connsiteY8" fmla="*/ 371949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485" y="371949"/>
                  </a:moveTo>
                  <a:lnTo>
                    <a:pt x="28755" y="371949"/>
                  </a:lnTo>
                  <a:cubicBezTo>
                    <a:pt x="20875" y="371949"/>
                    <a:pt x="14353" y="365835"/>
                    <a:pt x="14353" y="358227"/>
                  </a:cubicBezTo>
                  <a:lnTo>
                    <a:pt x="14353" y="28075"/>
                  </a:lnTo>
                  <a:cubicBezTo>
                    <a:pt x="14353" y="20467"/>
                    <a:pt x="20875" y="14353"/>
                    <a:pt x="28755" y="14353"/>
                  </a:cubicBezTo>
                  <a:lnTo>
                    <a:pt x="275485" y="14353"/>
                  </a:lnTo>
                  <a:cubicBezTo>
                    <a:pt x="283365" y="14353"/>
                    <a:pt x="289887" y="20467"/>
                    <a:pt x="289887" y="28075"/>
                  </a:cubicBezTo>
                  <a:lnTo>
                    <a:pt x="289887" y="358227"/>
                  </a:lnTo>
                  <a:cubicBezTo>
                    <a:pt x="289887" y="365835"/>
                    <a:pt x="283501" y="371949"/>
                    <a:pt x="275485" y="371949"/>
                  </a:cubicBezTo>
                  <a:close/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164C471-028D-4CD8-8865-BFC86942870A}"/>
                </a:ext>
              </a:extLst>
            </p:cNvPr>
            <p:cNvSpPr/>
            <p:nvPr/>
          </p:nvSpPr>
          <p:spPr>
            <a:xfrm>
              <a:off x="2281021" y="5694729"/>
              <a:ext cx="298902" cy="326076"/>
            </a:xfrm>
            <a:custGeom>
              <a:avLst/>
              <a:gdLst>
                <a:gd name="connsiteX0" fmla="*/ 127393 w 298902"/>
                <a:gd name="connsiteY0" fmla="*/ 299126 h 326075"/>
                <a:gd name="connsiteX1" fmla="*/ 216248 w 298902"/>
                <a:gd name="connsiteY1" fmla="*/ 299126 h 326075"/>
                <a:gd name="connsiteX2" fmla="*/ 216248 w 298902"/>
                <a:gd name="connsiteY2" fmla="*/ 14489 h 326075"/>
                <a:gd name="connsiteX3" fmla="*/ 216248 w 298902"/>
                <a:gd name="connsiteY3" fmla="*/ 325212 h 326075"/>
                <a:gd name="connsiteX4" fmla="*/ 127393 w 298902"/>
                <a:gd name="connsiteY4" fmla="*/ 14353 h 326075"/>
                <a:gd name="connsiteX5" fmla="*/ 127393 w 298902"/>
                <a:gd name="connsiteY5" fmla="*/ 325212 h 326075"/>
                <a:gd name="connsiteX6" fmla="*/ 14353 w 298902"/>
                <a:gd name="connsiteY6" fmla="*/ 14353 h 326075"/>
                <a:gd name="connsiteX7" fmla="*/ 291517 w 298902"/>
                <a:gd name="connsiteY7" fmla="*/ 14353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02" h="326075">
                  <a:moveTo>
                    <a:pt x="127393" y="299126"/>
                  </a:moveTo>
                  <a:lnTo>
                    <a:pt x="216248" y="299126"/>
                  </a:lnTo>
                  <a:moveTo>
                    <a:pt x="216248" y="14489"/>
                  </a:moveTo>
                  <a:lnTo>
                    <a:pt x="216248" y="325212"/>
                  </a:lnTo>
                  <a:moveTo>
                    <a:pt x="127393" y="14353"/>
                  </a:moveTo>
                  <a:lnTo>
                    <a:pt x="127393" y="325212"/>
                  </a:lnTo>
                  <a:moveTo>
                    <a:pt x="14353" y="14353"/>
                  </a:moveTo>
                  <a:lnTo>
                    <a:pt x="291517" y="14353"/>
                  </a:lnTo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72984EE3-A811-4E23-9B80-75476E5B4606}"/>
                </a:ext>
              </a:extLst>
            </p:cNvPr>
            <p:cNvSpPr/>
            <p:nvPr/>
          </p:nvSpPr>
          <p:spPr>
            <a:xfrm>
              <a:off x="2308825" y="5733402"/>
              <a:ext cx="81519" cy="149451"/>
            </a:xfrm>
            <a:custGeom>
              <a:avLst/>
              <a:gdLst>
                <a:gd name="connsiteX0" fmla="*/ 67525 w 81518"/>
                <a:gd name="connsiteY0" fmla="*/ 149180 h 149451"/>
                <a:gd name="connsiteX1" fmla="*/ 18070 w 81518"/>
                <a:gd name="connsiteY1" fmla="*/ 149180 h 149451"/>
                <a:gd name="connsiteX2" fmla="*/ 10190 w 81518"/>
                <a:gd name="connsiteY2" fmla="*/ 141164 h 149451"/>
                <a:gd name="connsiteX3" fmla="*/ 10190 w 81518"/>
                <a:gd name="connsiteY3" fmla="*/ 18206 h 149451"/>
                <a:gd name="connsiteX4" fmla="*/ 18070 w 81518"/>
                <a:gd name="connsiteY4" fmla="*/ 10190 h 149451"/>
                <a:gd name="connsiteX5" fmla="*/ 67525 w 81518"/>
                <a:gd name="connsiteY5" fmla="*/ 10190 h 149451"/>
                <a:gd name="connsiteX6" fmla="*/ 75405 w 81518"/>
                <a:gd name="connsiteY6" fmla="*/ 18206 h 149451"/>
                <a:gd name="connsiteX7" fmla="*/ 75405 w 81518"/>
                <a:gd name="connsiteY7" fmla="*/ 141028 h 149451"/>
                <a:gd name="connsiteX8" fmla="*/ 67525 w 81518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18" h="149451">
                  <a:moveTo>
                    <a:pt x="67525" y="149180"/>
                  </a:moveTo>
                  <a:lnTo>
                    <a:pt x="18070" y="149180"/>
                  </a:lnTo>
                  <a:cubicBezTo>
                    <a:pt x="13722" y="149180"/>
                    <a:pt x="10190" y="145647"/>
                    <a:pt x="10190" y="141164"/>
                  </a:cubicBezTo>
                  <a:lnTo>
                    <a:pt x="10190" y="18206"/>
                  </a:lnTo>
                  <a:cubicBezTo>
                    <a:pt x="10190" y="13722"/>
                    <a:pt x="13722" y="10190"/>
                    <a:pt x="18070" y="10190"/>
                  </a:cubicBezTo>
                  <a:lnTo>
                    <a:pt x="67525" y="10190"/>
                  </a:lnTo>
                  <a:cubicBezTo>
                    <a:pt x="71872" y="10190"/>
                    <a:pt x="75405" y="13858"/>
                    <a:pt x="75405" y="18206"/>
                  </a:cubicBezTo>
                  <a:lnTo>
                    <a:pt x="75405" y="141028"/>
                  </a:lnTo>
                  <a:cubicBezTo>
                    <a:pt x="75405" y="145511"/>
                    <a:pt x="71872" y="149044"/>
                    <a:pt x="67525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04B74B4-9FC2-4BCF-862C-94F8474CE712}"/>
                </a:ext>
              </a:extLst>
            </p:cNvPr>
            <p:cNvSpPr/>
            <p:nvPr/>
          </p:nvSpPr>
          <p:spPr>
            <a:xfrm>
              <a:off x="2315346" y="5890190"/>
              <a:ext cx="67932" cy="40759"/>
            </a:xfrm>
            <a:custGeom>
              <a:avLst/>
              <a:gdLst>
                <a:gd name="connsiteX0" fmla="*/ 57335 w 67932"/>
                <a:gd name="connsiteY0" fmla="*/ 41167 h 40759"/>
                <a:gd name="connsiteX1" fmla="*/ 15081 w 67932"/>
                <a:gd name="connsiteY1" fmla="*/ 41167 h 40759"/>
                <a:gd name="connsiteX2" fmla="*/ 10190 w 67932"/>
                <a:gd name="connsiteY2" fmla="*/ 36140 h 40759"/>
                <a:gd name="connsiteX3" fmla="*/ 10190 w 67932"/>
                <a:gd name="connsiteY3" fmla="*/ 15217 h 40759"/>
                <a:gd name="connsiteX4" fmla="*/ 15081 w 67932"/>
                <a:gd name="connsiteY4" fmla="*/ 10190 h 40759"/>
                <a:gd name="connsiteX5" fmla="*/ 57335 w 67932"/>
                <a:gd name="connsiteY5" fmla="*/ 10190 h 40759"/>
                <a:gd name="connsiteX6" fmla="*/ 62226 w 67932"/>
                <a:gd name="connsiteY6" fmla="*/ 15217 h 40759"/>
                <a:gd name="connsiteX7" fmla="*/ 62226 w 67932"/>
                <a:gd name="connsiteY7" fmla="*/ 36140 h 40759"/>
                <a:gd name="connsiteX8" fmla="*/ 57335 w 67932"/>
                <a:gd name="connsiteY8" fmla="*/ 41167 h 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32" h="40759">
                  <a:moveTo>
                    <a:pt x="57335" y="41167"/>
                  </a:moveTo>
                  <a:lnTo>
                    <a:pt x="15081" y="41167"/>
                  </a:lnTo>
                  <a:cubicBezTo>
                    <a:pt x="12364" y="41167"/>
                    <a:pt x="10190" y="38857"/>
                    <a:pt x="10190" y="36140"/>
                  </a:cubicBezTo>
                  <a:lnTo>
                    <a:pt x="10190" y="15217"/>
                  </a:lnTo>
                  <a:cubicBezTo>
                    <a:pt x="10190" y="12500"/>
                    <a:pt x="12364" y="10190"/>
                    <a:pt x="15081" y="10190"/>
                  </a:cubicBezTo>
                  <a:lnTo>
                    <a:pt x="57335" y="10190"/>
                  </a:lnTo>
                  <a:cubicBezTo>
                    <a:pt x="60052" y="10190"/>
                    <a:pt x="62226" y="12500"/>
                    <a:pt x="62226" y="15217"/>
                  </a:cubicBezTo>
                  <a:lnTo>
                    <a:pt x="62226" y="36140"/>
                  </a:lnTo>
                  <a:cubicBezTo>
                    <a:pt x="62226" y="38857"/>
                    <a:pt x="60052" y="41167"/>
                    <a:pt x="57335" y="41167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10AA35B-D9EC-4E3F-B2E0-3234BF7C6990}"/>
                </a:ext>
              </a:extLst>
            </p:cNvPr>
            <p:cNvSpPr/>
            <p:nvPr/>
          </p:nvSpPr>
          <p:spPr>
            <a:xfrm>
              <a:off x="2510991" y="5733402"/>
              <a:ext cx="40759" cy="149451"/>
            </a:xfrm>
            <a:custGeom>
              <a:avLst/>
              <a:gdLst>
                <a:gd name="connsiteX0" fmla="*/ 31928 w 40759"/>
                <a:gd name="connsiteY0" fmla="*/ 149180 h 149451"/>
                <a:gd name="connsiteX1" fmla="*/ 14538 w 40759"/>
                <a:gd name="connsiteY1" fmla="*/ 149180 h 149451"/>
                <a:gd name="connsiteX2" fmla="*/ 10190 w 40759"/>
                <a:gd name="connsiteY2" fmla="*/ 144832 h 149451"/>
                <a:gd name="connsiteX3" fmla="*/ 10190 w 40759"/>
                <a:gd name="connsiteY3" fmla="*/ 14538 h 149451"/>
                <a:gd name="connsiteX4" fmla="*/ 14538 w 40759"/>
                <a:gd name="connsiteY4" fmla="*/ 10190 h 149451"/>
                <a:gd name="connsiteX5" fmla="*/ 31928 w 40759"/>
                <a:gd name="connsiteY5" fmla="*/ 10190 h 149451"/>
                <a:gd name="connsiteX6" fmla="*/ 36276 w 40759"/>
                <a:gd name="connsiteY6" fmla="*/ 14538 h 149451"/>
                <a:gd name="connsiteX7" fmla="*/ 36276 w 40759"/>
                <a:gd name="connsiteY7" fmla="*/ 144696 h 149451"/>
                <a:gd name="connsiteX8" fmla="*/ 31928 w 40759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59" h="149451">
                  <a:moveTo>
                    <a:pt x="31928" y="149180"/>
                  </a:moveTo>
                  <a:lnTo>
                    <a:pt x="14538" y="149180"/>
                  </a:lnTo>
                  <a:cubicBezTo>
                    <a:pt x="12092" y="149180"/>
                    <a:pt x="10190" y="147277"/>
                    <a:pt x="10190" y="144832"/>
                  </a:cubicBezTo>
                  <a:lnTo>
                    <a:pt x="10190" y="14538"/>
                  </a:lnTo>
                  <a:cubicBezTo>
                    <a:pt x="10190" y="12092"/>
                    <a:pt x="12092" y="10190"/>
                    <a:pt x="14538" y="10190"/>
                  </a:cubicBezTo>
                  <a:lnTo>
                    <a:pt x="31928" y="10190"/>
                  </a:lnTo>
                  <a:cubicBezTo>
                    <a:pt x="34374" y="10190"/>
                    <a:pt x="36276" y="12092"/>
                    <a:pt x="36276" y="14538"/>
                  </a:cubicBezTo>
                  <a:lnTo>
                    <a:pt x="36276" y="144696"/>
                  </a:lnTo>
                  <a:cubicBezTo>
                    <a:pt x="36276" y="147142"/>
                    <a:pt x="34374" y="149044"/>
                    <a:pt x="31928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70" name="グラフィックス 169">
            <a:extLst>
              <a:ext uri="{FF2B5EF4-FFF2-40B4-BE49-F238E27FC236}">
                <a16:creationId xmlns:a16="http://schemas.microsoft.com/office/drawing/2014/main" id="{1FE76341-10F9-40AB-A079-831B6CD5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798" y="1876279"/>
            <a:ext cx="3502135" cy="39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043C6A-E248-4A5E-8D53-35983662EBF5}"/>
              </a:ext>
            </a:extLst>
          </p:cNvPr>
          <p:cNvSpPr txBox="1"/>
          <p:nvPr/>
        </p:nvSpPr>
        <p:spPr>
          <a:xfrm>
            <a:off x="184002" y="1980117"/>
            <a:ext cx="318309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マイナンバーカードで受診するメリット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8D762D21-9E15-4DF4-ABC0-6EF827120568}"/>
              </a:ext>
            </a:extLst>
          </p:cNvPr>
          <p:cNvSpPr/>
          <p:nvPr/>
        </p:nvSpPr>
        <p:spPr>
          <a:xfrm>
            <a:off x="0" y="-11176"/>
            <a:ext cx="6858000" cy="176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2" name="グラフィックス 151" descr="ノート PC">
            <a:extLst>
              <a:ext uri="{FF2B5EF4-FFF2-40B4-BE49-F238E27FC236}">
                <a16:creationId xmlns:a16="http://schemas.microsoft.com/office/drawing/2014/main" id="{BEBFCDB9-990D-4850-81E9-C67961E79F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75099" y="82181"/>
            <a:ext cx="1694802" cy="1694802"/>
          </a:xfrm>
          <a:prstGeom prst="rect">
            <a:avLst/>
          </a:prstGeom>
        </p:spPr>
      </p:pic>
      <p:pic>
        <p:nvPicPr>
          <p:cNvPr id="153" name="グラフィックス 152" descr="スマート フォン">
            <a:extLst>
              <a:ext uri="{FF2B5EF4-FFF2-40B4-BE49-F238E27FC236}">
                <a16:creationId xmlns:a16="http://schemas.microsoft.com/office/drawing/2014/main" id="{86DFF28E-C838-4ADC-B436-7D964BC213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496466">
            <a:off x="345112" y="228330"/>
            <a:ext cx="1290663" cy="1290663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B63C114-8245-4D0B-82C8-C10D082CB4C6}"/>
              </a:ext>
            </a:extLst>
          </p:cNvPr>
          <p:cNvSpPr txBox="1"/>
          <p:nvPr/>
        </p:nvSpPr>
        <p:spPr>
          <a:xfrm>
            <a:off x="791261" y="293617"/>
            <a:ext cx="527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医療機関等を受診する際に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一度使ってみませんか？</a:t>
            </a:r>
          </a:p>
        </p:txBody>
      </p:sp>
      <p:pic>
        <p:nvPicPr>
          <p:cNvPr id="156" name="グラフィックス 155">
            <a:extLst>
              <a:ext uri="{FF2B5EF4-FFF2-40B4-BE49-F238E27FC236}">
                <a16:creationId xmlns:a16="http://schemas.microsoft.com/office/drawing/2014/main" id="{766062C6-664D-4767-BF3A-4C4EB38D79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1119" y="4680141"/>
            <a:ext cx="4316380" cy="396000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66702F-4A2D-4E21-B2EB-A7D1FDB7D047}"/>
              </a:ext>
            </a:extLst>
          </p:cNvPr>
          <p:cNvSpPr txBox="1"/>
          <p:nvPr/>
        </p:nvSpPr>
        <p:spPr>
          <a:xfrm>
            <a:off x="173626" y="4774058"/>
            <a:ext cx="358238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マイナンバーカードで受診するための準備</a:t>
            </a:r>
          </a:p>
        </p:txBody>
      </p:sp>
    </p:spTree>
    <p:extLst>
      <p:ext uri="{BB962C8B-B14F-4D97-AF65-F5344CB8AC3E}">
        <p14:creationId xmlns:p14="http://schemas.microsoft.com/office/powerpoint/2010/main" val="37828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対角を切り取る 66">
            <a:extLst>
              <a:ext uri="{FF2B5EF4-FFF2-40B4-BE49-F238E27FC236}">
                <a16:creationId xmlns:a16="http://schemas.microsoft.com/office/drawing/2014/main" id="{3A8BD6B4-A633-4748-BDDF-14F52842A7D1}"/>
              </a:ext>
            </a:extLst>
          </p:cNvPr>
          <p:cNvSpPr/>
          <p:nvPr/>
        </p:nvSpPr>
        <p:spPr>
          <a:xfrm>
            <a:off x="10195" y="1927001"/>
            <a:ext cx="6840000" cy="396000"/>
          </a:xfrm>
          <a:prstGeom prst="snip2DiagRect">
            <a:avLst/>
          </a:prstGeom>
          <a:solidFill>
            <a:srgbClr val="FF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97A0606-69E0-4943-B572-996FD5897386}"/>
              </a:ext>
            </a:extLst>
          </p:cNvPr>
          <p:cNvSpPr/>
          <p:nvPr/>
        </p:nvSpPr>
        <p:spPr>
          <a:xfrm>
            <a:off x="659898" y="502316"/>
            <a:ext cx="5652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4B4AC6E2-F5A0-4CA7-93D1-BCE0F1FBC5B1}"/>
              </a:ext>
            </a:extLst>
          </p:cNvPr>
          <p:cNvSpPr/>
          <p:nvPr/>
        </p:nvSpPr>
        <p:spPr>
          <a:xfrm>
            <a:off x="264700" y="1001566"/>
            <a:ext cx="6300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68B473-F196-4057-BDB4-A65626E10B79}"/>
              </a:ext>
            </a:extLst>
          </p:cNvPr>
          <p:cNvSpPr txBox="1"/>
          <p:nvPr/>
        </p:nvSpPr>
        <p:spPr>
          <a:xfrm>
            <a:off x="677733" y="6783266"/>
            <a:ext cx="42862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登録が正常に完了している場合は、「マイナンバーカードの保険証利用登録が完了しました。」と画面に表示されます。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18EB006-751C-46C6-BD4C-3E58FC490757}"/>
              </a:ext>
            </a:extLst>
          </p:cNvPr>
          <p:cNvSpPr/>
          <p:nvPr/>
        </p:nvSpPr>
        <p:spPr>
          <a:xfrm>
            <a:off x="-13869" y="5870626"/>
            <a:ext cx="6871869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1D446-64CB-4E87-8736-1540BF5B8A68}"/>
              </a:ext>
            </a:extLst>
          </p:cNvPr>
          <p:cNvSpPr txBox="1"/>
          <p:nvPr/>
        </p:nvSpPr>
        <p:spPr>
          <a:xfrm>
            <a:off x="181105" y="2014799"/>
            <a:ext cx="64981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スマホ等のマイナポータル（わたしの情報）上でご確認いただけます。</a:t>
            </a:r>
            <a:endParaRPr lang="ja-JP" altLang="en-US" sz="2400" b="1" spc="-30" baseline="30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3EB6DD-FE0A-47E9-A8ED-0A831EBE76D6}"/>
              </a:ext>
            </a:extLst>
          </p:cNvPr>
          <p:cNvSpPr txBox="1"/>
          <p:nvPr/>
        </p:nvSpPr>
        <p:spPr>
          <a:xfrm>
            <a:off x="183530" y="5440853"/>
            <a:ext cx="6490941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初めての利用時など、登録が完了しているかどうかわからない状態で受診する場合は、</a:t>
            </a:r>
            <a:endParaRPr lang="en-US" altLang="ja-JP" sz="2000" b="1" spc="-3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念のため、マイナンバーカードとあわせて健康保険証を携行してください。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4843-2A39-4B16-924B-A71DC5F0A4EB}"/>
              </a:ext>
            </a:extLst>
          </p:cNvPr>
          <p:cNvSpPr/>
          <p:nvPr/>
        </p:nvSpPr>
        <p:spPr>
          <a:xfrm>
            <a:off x="0" y="7648199"/>
            <a:ext cx="6858000" cy="93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8BAF96-0356-420F-9493-3E5515537868}"/>
              </a:ext>
            </a:extLst>
          </p:cNvPr>
          <p:cNvSpPr txBox="1"/>
          <p:nvPr/>
        </p:nvSpPr>
        <p:spPr>
          <a:xfrm>
            <a:off x="42903" y="7792400"/>
            <a:ext cx="6815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ご不明点等がある場合や情報が正しく登録されていない場合には、</a:t>
            </a:r>
            <a:endParaRPr lang="en-US" altLang="ja-JP" sz="2300" b="1" spc="100" baseline="300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マイナンバー総合フリーダイヤル（</a:t>
            </a:r>
            <a:r>
              <a:rPr lang="en-US" altLang="ja-JP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0120-95-0178</a:t>
            </a:r>
            <a:r>
              <a:rPr lang="ja-JP" altLang="en-US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）もしくは</a:t>
            </a:r>
            <a:endParaRPr lang="en-US" altLang="ja-JP" sz="2300" b="1" spc="100" baseline="300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健康保険組合（</a:t>
            </a:r>
            <a:r>
              <a:rPr lang="en-US" altLang="ja-JP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059-327-5380</a:t>
            </a:r>
            <a:r>
              <a:rPr lang="ja-JP" altLang="en-US" sz="2300" b="1" spc="100" baseline="300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）にお問合せください。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44186EE-D668-416E-940A-BE83D12D7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23" y="8666420"/>
            <a:ext cx="1874982" cy="35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45A8652-10F5-4B83-A542-ECD0E536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7"/>
          <a:stretch/>
        </p:blipFill>
        <p:spPr>
          <a:xfrm>
            <a:off x="4907795" y="2677815"/>
            <a:ext cx="1055786" cy="170401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F75A93D-A4CB-4BCB-A2B9-D2CA0F98E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r="36668"/>
          <a:stretch/>
        </p:blipFill>
        <p:spPr>
          <a:xfrm>
            <a:off x="2726947" y="2677815"/>
            <a:ext cx="1055786" cy="17040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B2FE27-1203-447C-B88F-F95AF4CC38E7}"/>
              </a:ext>
            </a:extLst>
          </p:cNvPr>
          <p:cNvSpPr txBox="1"/>
          <p:nvPr/>
        </p:nvSpPr>
        <p:spPr>
          <a:xfrm>
            <a:off x="243317" y="4394156"/>
            <a:ext cx="1908000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１．マイナポータルにログインします。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CEA957-59A8-46D4-A549-D4E622B1DB5F}"/>
              </a:ext>
            </a:extLst>
          </p:cNvPr>
          <p:cNvSpPr txBox="1"/>
          <p:nvPr/>
        </p:nvSpPr>
        <p:spPr>
          <a:xfrm>
            <a:off x="2284360" y="4394156"/>
            <a:ext cx="2052000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２．ログイン後、画面下部の「注目の情報」までスクロールし、「最新の健康保険証情報の確認」を押します。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0159DAE-74B2-4D23-BCA9-5A41AD40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t="595" r="73523" b="-595"/>
          <a:stretch/>
        </p:blipFill>
        <p:spPr>
          <a:xfrm>
            <a:off x="676379" y="2677815"/>
            <a:ext cx="949818" cy="170401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AD100CA-7A2A-4A23-A196-7B71DB187A99}"/>
              </a:ext>
            </a:extLst>
          </p:cNvPr>
          <p:cNvSpPr txBox="1"/>
          <p:nvPr/>
        </p:nvSpPr>
        <p:spPr>
          <a:xfrm>
            <a:off x="4482386" y="4394156"/>
            <a:ext cx="20520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３．健康保険証情報のページが表示されます。ページの中段にある「あなたの健康保険証情報」から、登録されている健康保険証情報を確認いただけます。</a:t>
            </a: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989E94A8-CB38-4813-888D-B7635D2728D0}"/>
              </a:ext>
            </a:extLst>
          </p:cNvPr>
          <p:cNvSpPr/>
          <p:nvPr/>
        </p:nvSpPr>
        <p:spPr>
          <a:xfrm>
            <a:off x="1817855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215D63CD-3508-435E-A5A1-1E70BF1B2D19}"/>
              </a:ext>
            </a:extLst>
          </p:cNvPr>
          <p:cNvSpPr/>
          <p:nvPr/>
        </p:nvSpPr>
        <p:spPr>
          <a:xfrm>
            <a:off x="3959938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A43E3AF-DEA9-43E0-A8B4-CD28C641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0" y="3104653"/>
            <a:ext cx="880895" cy="1235634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D5A4CF-FFFD-4784-9413-D28DA243E683}"/>
              </a:ext>
            </a:extLst>
          </p:cNvPr>
          <p:cNvSpPr txBox="1"/>
          <p:nvPr/>
        </p:nvSpPr>
        <p:spPr>
          <a:xfrm>
            <a:off x="455081" y="6338001"/>
            <a:ext cx="4338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医療機関・薬局に設置されている顔認証付きカードリーダー上で利用登録手続を行った場合も、利用登録が正常に完了しているか否かを確認することができます。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7783BD-B785-4B0E-BF7C-492D4D30AA31}"/>
              </a:ext>
            </a:extLst>
          </p:cNvPr>
          <p:cNvSpPr txBox="1"/>
          <p:nvPr/>
        </p:nvSpPr>
        <p:spPr>
          <a:xfrm>
            <a:off x="671553" y="7109653"/>
            <a:ext cx="4292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データ登録に時間を要している場合は、「あなたの保険証情報がシステムに登録されていないため、保険証利用登録できませんでした。」と画面に表示されます。</a:t>
            </a: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94D6B689-A295-4509-AD8D-E530ADDEB078}"/>
              </a:ext>
            </a:extLst>
          </p:cNvPr>
          <p:cNvSpPr/>
          <p:nvPr/>
        </p:nvSpPr>
        <p:spPr>
          <a:xfrm rot="5400000">
            <a:off x="603110" y="6866397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4AD87C-739E-49C4-8027-DD8D44D46A85}"/>
              </a:ext>
            </a:extLst>
          </p:cNvPr>
          <p:cNvSpPr txBox="1"/>
          <p:nvPr/>
        </p:nvSpPr>
        <p:spPr>
          <a:xfrm>
            <a:off x="390713" y="347371"/>
            <a:ext cx="614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マイナンバーカードでの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受診前には登録情報の確認を！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475B5E-5A8F-451E-853D-51DFA0FB4024}"/>
              </a:ext>
            </a:extLst>
          </p:cNvPr>
          <p:cNvSpPr txBox="1"/>
          <p:nvPr/>
        </p:nvSpPr>
        <p:spPr>
          <a:xfrm>
            <a:off x="812221" y="1303224"/>
            <a:ext cx="547110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ご自身の健康保険証情報がシステムに</a:t>
            </a:r>
            <a:endParaRPr lang="en-US" altLang="ja-JP" sz="2200" b="1" spc="100" baseline="30000">
              <a:ln w="6350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正しく登録されているか確認をお願いします。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C7FEAA-A4E0-4E7C-8EA7-0756E62BB977}"/>
              </a:ext>
            </a:extLst>
          </p:cNvPr>
          <p:cNvSpPr txBox="1"/>
          <p:nvPr/>
        </p:nvSpPr>
        <p:spPr>
          <a:xfrm>
            <a:off x="4660241" y="5183492"/>
            <a:ext cx="2124000" cy="169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0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日第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回マイナンバー情報総点検本部資料一部加工</a:t>
            </a:r>
          </a:p>
        </p:txBody>
      </p:sp>
      <p:pic>
        <p:nvPicPr>
          <p:cNvPr id="48" name="グラフィックス 47" descr="拡大鏡">
            <a:extLst>
              <a:ext uri="{FF2B5EF4-FFF2-40B4-BE49-F238E27FC236}">
                <a16:creationId xmlns:a16="http://schemas.microsoft.com/office/drawing/2014/main" id="{DF3F974A-BB17-43FE-B9AA-02B3EB3A6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092" y="2416719"/>
            <a:ext cx="213880" cy="213880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366577D-795A-4C77-913D-CC25E921585C}"/>
              </a:ext>
            </a:extLst>
          </p:cNvPr>
          <p:cNvSpPr/>
          <p:nvPr/>
        </p:nvSpPr>
        <p:spPr>
          <a:xfrm flipV="1">
            <a:off x="303856" y="2639549"/>
            <a:ext cx="1050897" cy="1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58E1B5-DCA6-48B2-BF64-01BF400CF3A0}"/>
              </a:ext>
            </a:extLst>
          </p:cNvPr>
          <p:cNvSpPr txBox="1"/>
          <p:nvPr/>
        </p:nvSpPr>
        <p:spPr>
          <a:xfrm>
            <a:off x="494522" y="2452858"/>
            <a:ext cx="118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確認方法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8B84BE5-79C3-4F8E-9D3E-8EC5C1CE2B83}"/>
              </a:ext>
            </a:extLst>
          </p:cNvPr>
          <p:cNvSpPr txBox="1"/>
          <p:nvPr/>
        </p:nvSpPr>
        <p:spPr>
          <a:xfrm>
            <a:off x="298303" y="6090827"/>
            <a:ext cx="6442636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医療機関等にある顔認証付きカードリーダー上での健康保険証利用登録時は、このような画面が表示されます</a:t>
            </a:r>
          </a:p>
        </p:txBody>
      </p:sp>
      <p:pic>
        <p:nvPicPr>
          <p:cNvPr id="13" name="グラフィックス 12" descr="電球">
            <a:extLst>
              <a:ext uri="{FF2B5EF4-FFF2-40B4-BE49-F238E27FC236}">
                <a16:creationId xmlns:a16="http://schemas.microsoft.com/office/drawing/2014/main" id="{E24AB629-4274-4B9A-8A24-8067D058A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700" y="6033552"/>
            <a:ext cx="237600" cy="237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E0BFC7-F9CC-4C38-AB99-3A01C25C7B77}"/>
              </a:ext>
            </a:extLst>
          </p:cNvPr>
          <p:cNvGrpSpPr/>
          <p:nvPr/>
        </p:nvGrpSpPr>
        <p:grpSpPr>
          <a:xfrm>
            <a:off x="5097769" y="6215254"/>
            <a:ext cx="1633645" cy="1405608"/>
            <a:chOff x="5163938" y="6290870"/>
            <a:chExt cx="1633645" cy="140560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91DDD40-40E9-4689-890E-8C0658AC590D}"/>
                </a:ext>
              </a:extLst>
            </p:cNvPr>
            <p:cNvSpPr txBox="1"/>
            <p:nvPr/>
          </p:nvSpPr>
          <p:spPr>
            <a:xfrm>
              <a:off x="5554713" y="7552478"/>
              <a:ext cx="1242870" cy="14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厚生労働省</a:t>
              </a:r>
              <a:r>
                <a:rPr lang="en-US" altLang="ja-JP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掲載資料一部加工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AC8EE9E-94B8-40A0-9010-C8692ADD518A}"/>
                </a:ext>
              </a:extLst>
            </p:cNvPr>
            <p:cNvSpPr/>
            <p:nvPr/>
          </p:nvSpPr>
          <p:spPr>
            <a:xfrm>
              <a:off x="5439921" y="6361137"/>
              <a:ext cx="180000" cy="180000"/>
            </a:xfrm>
            <a:prstGeom prst="ellipse">
              <a:avLst/>
            </a:prstGeom>
            <a:noFill/>
            <a:ln w="38100"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5C29038-D755-4D43-9B49-D5F28B797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997" t="3857" r="9376" b="18311"/>
            <a:stretch/>
          </p:blipFill>
          <p:spPr>
            <a:xfrm>
              <a:off x="5207457" y="6578664"/>
              <a:ext cx="670121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CAEDC2C-1F5C-4A59-96B8-9547A0A8138F}"/>
                </a:ext>
              </a:extLst>
            </p:cNvPr>
            <p:cNvSpPr txBox="1"/>
            <p:nvPr/>
          </p:nvSpPr>
          <p:spPr>
            <a:xfrm>
              <a:off x="5163938" y="6363667"/>
              <a:ext cx="747711" cy="1692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正常に完了した場合</a:t>
              </a:r>
            </a:p>
          </p:txBody>
        </p:sp>
        <p:sp>
          <p:nvSpPr>
            <p:cNvPr id="16" name="加算記号 15">
              <a:extLst>
                <a:ext uri="{FF2B5EF4-FFF2-40B4-BE49-F238E27FC236}">
                  <a16:creationId xmlns:a16="http://schemas.microsoft.com/office/drawing/2014/main" id="{1C3DD7EE-B958-4016-9AF3-83EECF230250}"/>
                </a:ext>
              </a:extLst>
            </p:cNvPr>
            <p:cNvSpPr/>
            <p:nvPr/>
          </p:nvSpPr>
          <p:spPr>
            <a:xfrm rot="18876454">
              <a:off x="6179601" y="6290870"/>
              <a:ext cx="324000" cy="324000"/>
            </a:xfrm>
            <a:prstGeom prst="mathPlus">
              <a:avLst/>
            </a:prstGeom>
            <a:solidFill>
              <a:srgbClr val="E1E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69F762E-FCF2-4F16-B826-99B3AFAC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196" t="2889" r="5779" b="11219"/>
            <a:stretch/>
          </p:blipFill>
          <p:spPr>
            <a:xfrm>
              <a:off x="6012945" y="6578663"/>
              <a:ext cx="671847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4AF2C12-FB8E-4BD9-9A8E-65A1933D65D6}"/>
                </a:ext>
              </a:extLst>
            </p:cNvPr>
            <p:cNvSpPr txBox="1"/>
            <p:nvPr/>
          </p:nvSpPr>
          <p:spPr>
            <a:xfrm>
              <a:off x="5967177" y="6317163"/>
              <a:ext cx="74771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データ登録に時間を要している場合</a:t>
              </a:r>
            </a:p>
          </p:txBody>
        </p:sp>
      </p:grp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7F29871D-7555-47D3-B625-3EA0DF83D1B7}"/>
              </a:ext>
            </a:extLst>
          </p:cNvPr>
          <p:cNvSpPr/>
          <p:nvPr/>
        </p:nvSpPr>
        <p:spPr>
          <a:xfrm rot="5400000">
            <a:off x="604888" y="7189955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DC16BB8-010A-4B47-86A1-BA9B0E29DC63}"/>
              </a:ext>
            </a:extLst>
          </p:cNvPr>
          <p:cNvSpPr txBox="1"/>
          <p:nvPr/>
        </p:nvSpPr>
        <p:spPr>
          <a:xfrm>
            <a:off x="656676" y="8747751"/>
            <a:ext cx="27776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日本トランスシティ健康保険組合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324348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744</Words>
  <Application>Microsoft Office PowerPoint</Application>
  <PresentationFormat>画面に合わせる (4:3)</PresentationFormat>
  <Paragraphs>100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KENPOC13</dc:creator>
  <cp:lastModifiedBy>KENPOC13</cp:lastModifiedBy>
  <cp:revision>5</cp:revision>
  <cp:lastPrinted>2023-08-31T06:25:18Z</cp:lastPrinted>
  <dcterms:created xsi:type="dcterms:W3CDTF">2023-08-23T04:11:20Z</dcterms:created>
  <dcterms:modified xsi:type="dcterms:W3CDTF">2023-09-27T07:05:30Z</dcterms:modified>
</cp:coreProperties>
</file>